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8" r:id="rId5"/>
    <p:sldId id="321" r:id="rId6"/>
    <p:sldId id="322" r:id="rId7"/>
    <p:sldId id="310" r:id="rId8"/>
    <p:sldId id="316" r:id="rId9"/>
    <p:sldId id="306" r:id="rId10"/>
    <p:sldId id="304" r:id="rId11"/>
    <p:sldId id="305" r:id="rId12"/>
    <p:sldId id="317" r:id="rId13"/>
    <p:sldId id="309" r:id="rId14"/>
    <p:sldId id="312" r:id="rId15"/>
    <p:sldId id="318" r:id="rId16"/>
    <p:sldId id="311" r:id="rId17"/>
    <p:sldId id="323" r:id="rId18"/>
    <p:sldId id="315" r:id="rId19"/>
    <p:sldId id="319" r:id="rId20"/>
    <p:sldId id="324" r:id="rId21"/>
    <p:sldId id="320" r:id="rId22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7BEE7F-2E00-4669-BCDD-66578A8FC7DA}">
          <p14:sldIdLst>
            <p14:sldId id="268"/>
            <p14:sldId id="321"/>
            <p14:sldId id="322"/>
            <p14:sldId id="310"/>
            <p14:sldId id="316"/>
            <p14:sldId id="306"/>
            <p14:sldId id="304"/>
            <p14:sldId id="305"/>
            <p14:sldId id="317"/>
            <p14:sldId id="309"/>
            <p14:sldId id="312"/>
            <p14:sldId id="318"/>
            <p14:sldId id="311"/>
            <p14:sldId id="323"/>
            <p14:sldId id="315"/>
            <p14:sldId id="319"/>
            <p14:sldId id="324"/>
            <p14:sldId id="320"/>
          </p14:sldIdLst>
        </p14:section>
        <p14:section name="Untitled Section" id="{BB990208-37F6-4909-A709-8A0CAC80832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all Business Development" initials="SBD" lastIdx="1" clrIdx="0">
    <p:extLst>
      <p:ext uri="{19B8F6BF-5375-455C-9EA6-DF929625EA0E}">
        <p15:presenceInfo xmlns:p15="http://schemas.microsoft.com/office/powerpoint/2012/main" userId="Small Business Developm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1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23B40-C57A-4F3C-8ECE-D6F43B514D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A1C94-CF35-4D98-B565-43D49C19850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Arial Black" panose="020B0A04020102020204" pitchFamily="34" charset="0"/>
            </a:rPr>
            <a:t>CADDO</a:t>
          </a:r>
        </a:p>
      </dgm:t>
    </dgm:pt>
    <dgm:pt modelId="{E3D2B4A8-41AF-42CB-A746-DDB15147E4FA}" type="parTrans" cxnId="{D95690B4-C7D1-43C3-B1C1-A0B8D3F6B80A}">
      <dgm:prSet/>
      <dgm:spPr/>
      <dgm:t>
        <a:bodyPr/>
        <a:lstStyle/>
        <a:p>
          <a:endParaRPr lang="en-US"/>
        </a:p>
      </dgm:t>
    </dgm:pt>
    <dgm:pt modelId="{1630AF6E-0A72-42F1-AB4F-55DA34B7968F}" type="sibTrans" cxnId="{D95690B4-C7D1-43C3-B1C1-A0B8D3F6B80A}">
      <dgm:prSet/>
      <dgm:spPr/>
      <dgm:t>
        <a:bodyPr/>
        <a:lstStyle/>
        <a:p>
          <a:endParaRPr lang="en-US"/>
        </a:p>
      </dgm:t>
    </dgm:pt>
    <dgm:pt modelId="{AD70E0CC-0289-43E6-8E54-E7823EB88A34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Arial Black" panose="020B0A04020102020204" pitchFamily="34" charset="0"/>
            </a:rPr>
            <a:t>BOSSIER</a:t>
          </a:r>
        </a:p>
      </dgm:t>
    </dgm:pt>
    <dgm:pt modelId="{5C8BC5AA-0374-4B56-A255-C1FA4E628E26}" type="parTrans" cxnId="{F9410B12-4AC9-4131-B6AC-083F67C4A437}">
      <dgm:prSet/>
      <dgm:spPr/>
      <dgm:t>
        <a:bodyPr/>
        <a:lstStyle/>
        <a:p>
          <a:endParaRPr lang="en-US"/>
        </a:p>
      </dgm:t>
    </dgm:pt>
    <dgm:pt modelId="{11A11AF2-7615-4807-AE97-2C2CCBD7D20B}" type="sibTrans" cxnId="{F9410B12-4AC9-4131-B6AC-083F67C4A437}">
      <dgm:prSet/>
      <dgm:spPr/>
      <dgm:t>
        <a:bodyPr/>
        <a:lstStyle/>
        <a:p>
          <a:endParaRPr lang="en-US"/>
        </a:p>
      </dgm:t>
    </dgm:pt>
    <dgm:pt modelId="{50D41573-EEE7-43C7-82DF-FA71188ADC6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Arial Black" panose="020B0A04020102020204" pitchFamily="34" charset="0"/>
            </a:rPr>
            <a:t>WEBSTER</a:t>
          </a:r>
        </a:p>
      </dgm:t>
    </dgm:pt>
    <dgm:pt modelId="{6482934A-6EE3-41C7-9C37-10C1248B7247}" type="parTrans" cxnId="{8D7DFD2F-0386-4524-AACF-4C0299EBC1E8}">
      <dgm:prSet/>
      <dgm:spPr/>
      <dgm:t>
        <a:bodyPr/>
        <a:lstStyle/>
        <a:p>
          <a:endParaRPr lang="en-US"/>
        </a:p>
      </dgm:t>
    </dgm:pt>
    <dgm:pt modelId="{6C667283-1D71-47ED-B649-D975FB1840AF}" type="sibTrans" cxnId="{8D7DFD2F-0386-4524-AACF-4C0299EBC1E8}">
      <dgm:prSet/>
      <dgm:spPr/>
      <dgm:t>
        <a:bodyPr/>
        <a:lstStyle/>
        <a:p>
          <a:endParaRPr lang="en-US"/>
        </a:p>
      </dgm:t>
    </dgm:pt>
    <dgm:pt modelId="{628AF418-D66C-4B06-95EF-AFDAEE79301C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Arial Black" panose="020B0A04020102020204" pitchFamily="34" charset="0"/>
            </a:rPr>
            <a:t>CLAIBORNE</a:t>
          </a:r>
        </a:p>
      </dgm:t>
    </dgm:pt>
    <dgm:pt modelId="{5AE8C023-748E-4DD1-AA6B-54AAA6C48D50}" type="parTrans" cxnId="{390B57D8-C6D6-4FFB-ACA8-7DB06058BDC0}">
      <dgm:prSet/>
      <dgm:spPr/>
      <dgm:t>
        <a:bodyPr/>
        <a:lstStyle/>
        <a:p>
          <a:endParaRPr lang="en-US"/>
        </a:p>
      </dgm:t>
    </dgm:pt>
    <dgm:pt modelId="{8C6F9E0F-CDED-42F4-A756-C144414246E0}" type="sibTrans" cxnId="{390B57D8-C6D6-4FFB-ACA8-7DB06058BDC0}">
      <dgm:prSet/>
      <dgm:spPr/>
      <dgm:t>
        <a:bodyPr/>
        <a:lstStyle/>
        <a:p>
          <a:endParaRPr lang="en-US"/>
        </a:p>
      </dgm:t>
    </dgm:pt>
    <dgm:pt modelId="{DFDAE4A3-5D28-4629-BA35-1BF02715BF19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Arial Black" panose="020B0A04020102020204" pitchFamily="34" charset="0"/>
            </a:rPr>
            <a:t>BIENVILLE</a:t>
          </a:r>
        </a:p>
      </dgm:t>
    </dgm:pt>
    <dgm:pt modelId="{238E3780-F6AC-4222-9FF7-17D91651C19E}" type="parTrans" cxnId="{CBC61A58-F962-44BF-A8DF-F2B4363B0C01}">
      <dgm:prSet/>
      <dgm:spPr/>
      <dgm:t>
        <a:bodyPr/>
        <a:lstStyle/>
        <a:p>
          <a:endParaRPr lang="en-US"/>
        </a:p>
      </dgm:t>
    </dgm:pt>
    <dgm:pt modelId="{F7ED53CF-F007-4E36-85B7-FAB936013D75}" type="sibTrans" cxnId="{CBC61A58-F962-44BF-A8DF-F2B4363B0C01}">
      <dgm:prSet/>
      <dgm:spPr/>
      <dgm:t>
        <a:bodyPr/>
        <a:lstStyle/>
        <a:p>
          <a:endParaRPr lang="en-US"/>
        </a:p>
      </dgm:t>
    </dgm:pt>
    <dgm:pt modelId="{C07BFEC5-97FE-485D-A976-BD2B7B47022E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Arial Black" panose="020B0A04020102020204" pitchFamily="34" charset="0"/>
            </a:rPr>
            <a:t>RED RIVER</a:t>
          </a:r>
        </a:p>
      </dgm:t>
    </dgm:pt>
    <dgm:pt modelId="{985DB0AF-6046-45AE-AB25-9E0DFD2E6528}" type="parTrans" cxnId="{9065DB73-F59F-4AE5-9CF2-240F8AD3638D}">
      <dgm:prSet/>
      <dgm:spPr/>
      <dgm:t>
        <a:bodyPr/>
        <a:lstStyle/>
        <a:p>
          <a:endParaRPr lang="en-US"/>
        </a:p>
      </dgm:t>
    </dgm:pt>
    <dgm:pt modelId="{3DC86BB8-B34A-426D-A88F-A4526492878C}" type="sibTrans" cxnId="{9065DB73-F59F-4AE5-9CF2-240F8AD3638D}">
      <dgm:prSet/>
      <dgm:spPr/>
      <dgm:t>
        <a:bodyPr/>
        <a:lstStyle/>
        <a:p>
          <a:endParaRPr lang="en-US"/>
        </a:p>
      </dgm:t>
    </dgm:pt>
    <dgm:pt modelId="{28F22E0D-8FBF-44AC-BD3E-8539A0994CA1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Arial Black" panose="020B0A04020102020204" pitchFamily="34" charset="0"/>
            </a:rPr>
            <a:t>DESOTO</a:t>
          </a:r>
        </a:p>
      </dgm:t>
    </dgm:pt>
    <dgm:pt modelId="{B5282EE1-4A66-4E42-9A42-269CDC953BDF}" type="parTrans" cxnId="{82C18983-A33A-46D6-A8B2-118527721986}">
      <dgm:prSet/>
      <dgm:spPr/>
      <dgm:t>
        <a:bodyPr/>
        <a:lstStyle/>
        <a:p>
          <a:endParaRPr lang="en-US"/>
        </a:p>
      </dgm:t>
    </dgm:pt>
    <dgm:pt modelId="{AD37B10F-3440-48FD-B362-0B558C13DB37}" type="sibTrans" cxnId="{82C18983-A33A-46D6-A8B2-118527721986}">
      <dgm:prSet/>
      <dgm:spPr/>
      <dgm:t>
        <a:bodyPr/>
        <a:lstStyle/>
        <a:p>
          <a:endParaRPr lang="en-US"/>
        </a:p>
      </dgm:t>
    </dgm:pt>
    <dgm:pt modelId="{C2492995-9D37-4152-A948-B04C27A6AB8C}" type="pres">
      <dgm:prSet presAssocID="{E2523B40-C57A-4F3C-8ECE-D6F43B514D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F7445-6710-406E-BBF8-3BCBCD887B3E}" type="pres">
      <dgm:prSet presAssocID="{1E0A1C94-CF35-4D98-B565-43D49C198506}" presName="parentLin" presStyleCnt="0"/>
      <dgm:spPr/>
    </dgm:pt>
    <dgm:pt modelId="{4805DA8C-21E3-44CB-A445-1465DF35541F}" type="pres">
      <dgm:prSet presAssocID="{1E0A1C94-CF35-4D98-B565-43D49C198506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725076F3-5094-4D89-9E6C-DF3DF4A42403}" type="pres">
      <dgm:prSet presAssocID="{1E0A1C94-CF35-4D98-B565-43D49C19850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CBABF-9704-4F97-89EA-276C7A3BFCA7}" type="pres">
      <dgm:prSet presAssocID="{1E0A1C94-CF35-4D98-B565-43D49C198506}" presName="negativeSpace" presStyleCnt="0"/>
      <dgm:spPr/>
    </dgm:pt>
    <dgm:pt modelId="{E44EBEF6-E1D8-4543-BF24-4F670B299122}" type="pres">
      <dgm:prSet presAssocID="{1E0A1C94-CF35-4D98-B565-43D49C198506}" presName="childText" presStyleLbl="conFgAcc1" presStyleIdx="0" presStyleCnt="7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34BBF18D-9671-451A-BDB3-830171918B1A}" type="pres">
      <dgm:prSet presAssocID="{1630AF6E-0A72-42F1-AB4F-55DA34B7968F}" presName="spaceBetweenRectangles" presStyleCnt="0"/>
      <dgm:spPr/>
    </dgm:pt>
    <dgm:pt modelId="{AE7116E9-C795-4A38-8FA6-3A1C7DFD417F}" type="pres">
      <dgm:prSet presAssocID="{AD70E0CC-0289-43E6-8E54-E7823EB88A34}" presName="parentLin" presStyleCnt="0"/>
      <dgm:spPr/>
    </dgm:pt>
    <dgm:pt modelId="{E0976728-321A-4920-99D2-EC093BCDC04C}" type="pres">
      <dgm:prSet presAssocID="{AD70E0CC-0289-43E6-8E54-E7823EB88A34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B7B6CCD-F417-4B06-8FC2-8C7FB8DBD10B}" type="pres">
      <dgm:prSet presAssocID="{AD70E0CC-0289-43E6-8E54-E7823EB88A3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EA370-F4C2-4079-99AD-28FEE7C6A9B6}" type="pres">
      <dgm:prSet presAssocID="{AD70E0CC-0289-43E6-8E54-E7823EB88A34}" presName="negativeSpace" presStyleCnt="0"/>
      <dgm:spPr/>
    </dgm:pt>
    <dgm:pt modelId="{CF9E60F9-A466-4655-8110-F30861644B83}" type="pres">
      <dgm:prSet presAssocID="{AD70E0CC-0289-43E6-8E54-E7823EB88A34}" presName="childText" presStyleLbl="conFgAcc1" presStyleIdx="1" presStyleCnt="7">
        <dgm:presLayoutVars>
          <dgm:bulletEnabled val="1"/>
        </dgm:presLayoutVars>
      </dgm:prSet>
      <dgm:spPr/>
    </dgm:pt>
    <dgm:pt modelId="{499B73BE-EE15-4080-8FF2-C000E277CDCD}" type="pres">
      <dgm:prSet presAssocID="{11A11AF2-7615-4807-AE97-2C2CCBD7D20B}" presName="spaceBetweenRectangles" presStyleCnt="0"/>
      <dgm:spPr/>
    </dgm:pt>
    <dgm:pt modelId="{0DECB6FD-1B9F-4721-B102-8CDC1C6A1713}" type="pres">
      <dgm:prSet presAssocID="{50D41573-EEE7-43C7-82DF-FA71188ADC68}" presName="parentLin" presStyleCnt="0"/>
      <dgm:spPr/>
    </dgm:pt>
    <dgm:pt modelId="{2934261B-E67B-4AEF-947C-067837A91D93}" type="pres">
      <dgm:prSet presAssocID="{50D41573-EEE7-43C7-82DF-FA71188ADC68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A3380F17-C8A2-435E-8715-A4A283268551}" type="pres">
      <dgm:prSet presAssocID="{50D41573-EEE7-43C7-82DF-FA71188ADC6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B648A-A390-4F8B-ABE8-D4DBCC0B7ED3}" type="pres">
      <dgm:prSet presAssocID="{50D41573-EEE7-43C7-82DF-FA71188ADC68}" presName="negativeSpace" presStyleCnt="0"/>
      <dgm:spPr/>
    </dgm:pt>
    <dgm:pt modelId="{E5AC1BD3-6CDD-4DAC-8369-ED699ED36A16}" type="pres">
      <dgm:prSet presAssocID="{50D41573-EEE7-43C7-82DF-FA71188ADC68}" presName="childText" presStyleLbl="conFgAcc1" presStyleIdx="2" presStyleCnt="7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D6A81E12-C261-49C6-8AE0-940C7B43E153}" type="pres">
      <dgm:prSet presAssocID="{6C667283-1D71-47ED-B649-D975FB1840AF}" presName="spaceBetweenRectangles" presStyleCnt="0"/>
      <dgm:spPr/>
    </dgm:pt>
    <dgm:pt modelId="{0496CE19-AE34-4E3A-86D4-867239EB0574}" type="pres">
      <dgm:prSet presAssocID="{628AF418-D66C-4B06-95EF-AFDAEE79301C}" presName="parentLin" presStyleCnt="0"/>
      <dgm:spPr/>
    </dgm:pt>
    <dgm:pt modelId="{8724A166-C648-402D-8B40-013C7C87E45A}" type="pres">
      <dgm:prSet presAssocID="{628AF418-D66C-4B06-95EF-AFDAEE79301C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C4D9AE78-2945-410F-8DBB-BD975CB85E4F}" type="pres">
      <dgm:prSet presAssocID="{628AF418-D66C-4B06-95EF-AFDAEE79301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BB01E-1744-4E83-BD94-4F3BCC4DC2B0}" type="pres">
      <dgm:prSet presAssocID="{628AF418-D66C-4B06-95EF-AFDAEE79301C}" presName="negativeSpace" presStyleCnt="0"/>
      <dgm:spPr/>
    </dgm:pt>
    <dgm:pt modelId="{D5BB2AB3-74A8-4B06-990D-BD56FE66AFC1}" type="pres">
      <dgm:prSet presAssocID="{628AF418-D66C-4B06-95EF-AFDAEE79301C}" presName="childText" presStyleLbl="conFgAcc1" presStyleIdx="3" presStyleCnt="7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5F4A8D50-62C4-4204-98AC-2C6E7B7EE2BE}" type="pres">
      <dgm:prSet presAssocID="{8C6F9E0F-CDED-42F4-A756-C144414246E0}" presName="spaceBetweenRectangles" presStyleCnt="0"/>
      <dgm:spPr/>
    </dgm:pt>
    <dgm:pt modelId="{3507FEF8-31FE-41DB-9F09-45A041433FA0}" type="pres">
      <dgm:prSet presAssocID="{DFDAE4A3-5D28-4629-BA35-1BF02715BF19}" presName="parentLin" presStyleCnt="0"/>
      <dgm:spPr/>
    </dgm:pt>
    <dgm:pt modelId="{3D5C49B2-2D5A-42CB-83CE-85FC119B4A8B}" type="pres">
      <dgm:prSet presAssocID="{DFDAE4A3-5D28-4629-BA35-1BF02715BF19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3CB27987-C42E-4F5F-B474-445387312CB9}" type="pres">
      <dgm:prSet presAssocID="{DFDAE4A3-5D28-4629-BA35-1BF02715BF1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1951F-0207-4AEB-B4CD-DE7E065A5F30}" type="pres">
      <dgm:prSet presAssocID="{DFDAE4A3-5D28-4629-BA35-1BF02715BF19}" presName="negativeSpace" presStyleCnt="0"/>
      <dgm:spPr/>
    </dgm:pt>
    <dgm:pt modelId="{29FC4D27-6A5A-4255-A764-F7B3F68AA190}" type="pres">
      <dgm:prSet presAssocID="{DFDAE4A3-5D28-4629-BA35-1BF02715BF19}" presName="childText" presStyleLbl="conFgAcc1" presStyleIdx="4" presStyleCnt="7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06BE8817-D4EB-4D32-A29A-91B8EFF68EDE}" type="pres">
      <dgm:prSet presAssocID="{F7ED53CF-F007-4E36-85B7-FAB936013D75}" presName="spaceBetweenRectangles" presStyleCnt="0"/>
      <dgm:spPr/>
    </dgm:pt>
    <dgm:pt modelId="{08ADD17A-D40F-4547-A189-1D3CB2F1AD84}" type="pres">
      <dgm:prSet presAssocID="{C07BFEC5-97FE-485D-A976-BD2B7B47022E}" presName="parentLin" presStyleCnt="0"/>
      <dgm:spPr/>
    </dgm:pt>
    <dgm:pt modelId="{D6843FC7-C550-41AC-8930-3AAB3D1749B5}" type="pres">
      <dgm:prSet presAssocID="{C07BFEC5-97FE-485D-A976-BD2B7B47022E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F6BDB223-33D0-403F-B396-1109FE3C1AA9}" type="pres">
      <dgm:prSet presAssocID="{C07BFEC5-97FE-485D-A976-BD2B7B47022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C8CAF-5670-4307-A8A2-F0C6DB2F6376}" type="pres">
      <dgm:prSet presAssocID="{C07BFEC5-97FE-485D-A976-BD2B7B47022E}" presName="negativeSpace" presStyleCnt="0"/>
      <dgm:spPr/>
    </dgm:pt>
    <dgm:pt modelId="{F388D7A1-1EB1-4EEF-B04E-D39D3D227D20}" type="pres">
      <dgm:prSet presAssocID="{C07BFEC5-97FE-485D-A976-BD2B7B47022E}" presName="childText" presStyleLbl="conFgAcc1" presStyleIdx="5" presStyleCnt="7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4B1635E8-B79F-43BD-A83E-184CEF742715}" type="pres">
      <dgm:prSet presAssocID="{3DC86BB8-B34A-426D-A88F-A4526492878C}" presName="spaceBetweenRectangles" presStyleCnt="0"/>
      <dgm:spPr/>
    </dgm:pt>
    <dgm:pt modelId="{F0C006E7-B648-49B8-A291-809CABB7940E}" type="pres">
      <dgm:prSet presAssocID="{28F22E0D-8FBF-44AC-BD3E-8539A0994CA1}" presName="parentLin" presStyleCnt="0"/>
      <dgm:spPr/>
    </dgm:pt>
    <dgm:pt modelId="{9F431C2F-144F-414A-81E8-F93DD6405A45}" type="pres">
      <dgm:prSet presAssocID="{28F22E0D-8FBF-44AC-BD3E-8539A0994CA1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4E703BD0-2935-4E3E-BAE0-C20DA1DE62F4}" type="pres">
      <dgm:prSet presAssocID="{28F22E0D-8FBF-44AC-BD3E-8539A0994CA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F6FC2-A57B-48AB-B8B9-D0E856BBB22D}" type="pres">
      <dgm:prSet presAssocID="{28F22E0D-8FBF-44AC-BD3E-8539A0994CA1}" presName="negativeSpace" presStyleCnt="0"/>
      <dgm:spPr/>
    </dgm:pt>
    <dgm:pt modelId="{55ADE412-32A6-4225-AE09-CBF80ABA5342}" type="pres">
      <dgm:prSet presAssocID="{28F22E0D-8FBF-44AC-BD3E-8539A0994CA1}" presName="childText" presStyleLbl="conFgAcc1" presStyleIdx="6" presStyleCnt="7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36167550-3EDC-405E-BE5B-86182488E7BD}" type="presOf" srcId="{28F22E0D-8FBF-44AC-BD3E-8539A0994CA1}" destId="{4E703BD0-2935-4E3E-BAE0-C20DA1DE62F4}" srcOrd="1" destOrd="0" presId="urn:microsoft.com/office/officeart/2005/8/layout/list1"/>
    <dgm:cxn modelId="{639A02AD-C8D0-4B90-9EAB-DECF3EFAD3B8}" type="presOf" srcId="{628AF418-D66C-4B06-95EF-AFDAEE79301C}" destId="{8724A166-C648-402D-8B40-013C7C87E45A}" srcOrd="0" destOrd="0" presId="urn:microsoft.com/office/officeart/2005/8/layout/list1"/>
    <dgm:cxn modelId="{A0269714-2B73-4A5B-B9AF-96FBA466A0D3}" type="presOf" srcId="{AD70E0CC-0289-43E6-8E54-E7823EB88A34}" destId="{CB7B6CCD-F417-4B06-8FC2-8C7FB8DBD10B}" srcOrd="1" destOrd="0" presId="urn:microsoft.com/office/officeart/2005/8/layout/list1"/>
    <dgm:cxn modelId="{F9410B12-4AC9-4131-B6AC-083F67C4A437}" srcId="{E2523B40-C57A-4F3C-8ECE-D6F43B514D0F}" destId="{AD70E0CC-0289-43E6-8E54-E7823EB88A34}" srcOrd="1" destOrd="0" parTransId="{5C8BC5AA-0374-4B56-A255-C1FA4E628E26}" sibTransId="{11A11AF2-7615-4807-AE97-2C2CCBD7D20B}"/>
    <dgm:cxn modelId="{9065DB73-F59F-4AE5-9CF2-240F8AD3638D}" srcId="{E2523B40-C57A-4F3C-8ECE-D6F43B514D0F}" destId="{C07BFEC5-97FE-485D-A976-BD2B7B47022E}" srcOrd="5" destOrd="0" parTransId="{985DB0AF-6046-45AE-AB25-9E0DFD2E6528}" sibTransId="{3DC86BB8-B34A-426D-A88F-A4526492878C}"/>
    <dgm:cxn modelId="{82C18983-A33A-46D6-A8B2-118527721986}" srcId="{E2523B40-C57A-4F3C-8ECE-D6F43B514D0F}" destId="{28F22E0D-8FBF-44AC-BD3E-8539A0994CA1}" srcOrd="6" destOrd="0" parTransId="{B5282EE1-4A66-4E42-9A42-269CDC953BDF}" sibTransId="{AD37B10F-3440-48FD-B362-0B558C13DB37}"/>
    <dgm:cxn modelId="{CBC61A58-F962-44BF-A8DF-F2B4363B0C01}" srcId="{E2523B40-C57A-4F3C-8ECE-D6F43B514D0F}" destId="{DFDAE4A3-5D28-4629-BA35-1BF02715BF19}" srcOrd="4" destOrd="0" parTransId="{238E3780-F6AC-4222-9FF7-17D91651C19E}" sibTransId="{F7ED53CF-F007-4E36-85B7-FAB936013D75}"/>
    <dgm:cxn modelId="{778D6A83-F177-4BA1-97C3-C744893E7CD5}" type="presOf" srcId="{28F22E0D-8FBF-44AC-BD3E-8539A0994CA1}" destId="{9F431C2F-144F-414A-81E8-F93DD6405A45}" srcOrd="0" destOrd="0" presId="urn:microsoft.com/office/officeart/2005/8/layout/list1"/>
    <dgm:cxn modelId="{0EEC4591-EEE4-493B-A1E2-FC8F642D4BDD}" type="presOf" srcId="{50D41573-EEE7-43C7-82DF-FA71188ADC68}" destId="{A3380F17-C8A2-435E-8715-A4A283268551}" srcOrd="1" destOrd="0" presId="urn:microsoft.com/office/officeart/2005/8/layout/list1"/>
    <dgm:cxn modelId="{8D7DFD2F-0386-4524-AACF-4C0299EBC1E8}" srcId="{E2523B40-C57A-4F3C-8ECE-D6F43B514D0F}" destId="{50D41573-EEE7-43C7-82DF-FA71188ADC68}" srcOrd="2" destOrd="0" parTransId="{6482934A-6EE3-41C7-9C37-10C1248B7247}" sibTransId="{6C667283-1D71-47ED-B649-D975FB1840AF}"/>
    <dgm:cxn modelId="{D7347A2E-266B-41B9-B220-68E28E66B37B}" type="presOf" srcId="{E2523B40-C57A-4F3C-8ECE-D6F43B514D0F}" destId="{C2492995-9D37-4152-A948-B04C27A6AB8C}" srcOrd="0" destOrd="0" presId="urn:microsoft.com/office/officeart/2005/8/layout/list1"/>
    <dgm:cxn modelId="{585264B5-B7A2-4D4F-A598-7D6639E698EF}" type="presOf" srcId="{C07BFEC5-97FE-485D-A976-BD2B7B47022E}" destId="{F6BDB223-33D0-403F-B396-1109FE3C1AA9}" srcOrd="1" destOrd="0" presId="urn:microsoft.com/office/officeart/2005/8/layout/list1"/>
    <dgm:cxn modelId="{74216FDD-6BC3-41ED-872C-C9AF2BCE48EE}" type="presOf" srcId="{DFDAE4A3-5D28-4629-BA35-1BF02715BF19}" destId="{3CB27987-C42E-4F5F-B474-445387312CB9}" srcOrd="1" destOrd="0" presId="urn:microsoft.com/office/officeart/2005/8/layout/list1"/>
    <dgm:cxn modelId="{C3FFEEA5-E61F-4CFF-BB39-0590DA80098B}" type="presOf" srcId="{C07BFEC5-97FE-485D-A976-BD2B7B47022E}" destId="{D6843FC7-C550-41AC-8930-3AAB3D1749B5}" srcOrd="0" destOrd="0" presId="urn:microsoft.com/office/officeart/2005/8/layout/list1"/>
    <dgm:cxn modelId="{D95690B4-C7D1-43C3-B1C1-A0B8D3F6B80A}" srcId="{E2523B40-C57A-4F3C-8ECE-D6F43B514D0F}" destId="{1E0A1C94-CF35-4D98-B565-43D49C198506}" srcOrd="0" destOrd="0" parTransId="{E3D2B4A8-41AF-42CB-A746-DDB15147E4FA}" sibTransId="{1630AF6E-0A72-42F1-AB4F-55DA34B7968F}"/>
    <dgm:cxn modelId="{3CB94A94-36F7-4329-BEF9-260C7F0C6099}" type="presOf" srcId="{AD70E0CC-0289-43E6-8E54-E7823EB88A34}" destId="{E0976728-321A-4920-99D2-EC093BCDC04C}" srcOrd="0" destOrd="0" presId="urn:microsoft.com/office/officeart/2005/8/layout/list1"/>
    <dgm:cxn modelId="{390B57D8-C6D6-4FFB-ACA8-7DB06058BDC0}" srcId="{E2523B40-C57A-4F3C-8ECE-D6F43B514D0F}" destId="{628AF418-D66C-4B06-95EF-AFDAEE79301C}" srcOrd="3" destOrd="0" parTransId="{5AE8C023-748E-4DD1-AA6B-54AAA6C48D50}" sibTransId="{8C6F9E0F-CDED-42F4-A756-C144414246E0}"/>
    <dgm:cxn modelId="{48EC1F9D-F371-4F3F-B9DD-D40558779902}" type="presOf" srcId="{DFDAE4A3-5D28-4629-BA35-1BF02715BF19}" destId="{3D5C49B2-2D5A-42CB-83CE-85FC119B4A8B}" srcOrd="0" destOrd="0" presId="urn:microsoft.com/office/officeart/2005/8/layout/list1"/>
    <dgm:cxn modelId="{F4B9AFBF-E42E-4BC9-AD42-51749A52DEF4}" type="presOf" srcId="{628AF418-D66C-4B06-95EF-AFDAEE79301C}" destId="{C4D9AE78-2945-410F-8DBB-BD975CB85E4F}" srcOrd="1" destOrd="0" presId="urn:microsoft.com/office/officeart/2005/8/layout/list1"/>
    <dgm:cxn modelId="{129DE22C-8D47-4DE0-B681-22E82E8DB7DA}" type="presOf" srcId="{1E0A1C94-CF35-4D98-B565-43D49C198506}" destId="{725076F3-5094-4D89-9E6C-DF3DF4A42403}" srcOrd="1" destOrd="0" presId="urn:microsoft.com/office/officeart/2005/8/layout/list1"/>
    <dgm:cxn modelId="{85D665D4-5526-4438-A1EB-7788ED088E13}" type="presOf" srcId="{50D41573-EEE7-43C7-82DF-FA71188ADC68}" destId="{2934261B-E67B-4AEF-947C-067837A91D93}" srcOrd="0" destOrd="0" presId="urn:microsoft.com/office/officeart/2005/8/layout/list1"/>
    <dgm:cxn modelId="{6AADDB17-C9A8-4449-83E7-F8FCA2678525}" type="presOf" srcId="{1E0A1C94-CF35-4D98-B565-43D49C198506}" destId="{4805DA8C-21E3-44CB-A445-1465DF35541F}" srcOrd="0" destOrd="0" presId="urn:microsoft.com/office/officeart/2005/8/layout/list1"/>
    <dgm:cxn modelId="{FEFC6012-55F7-4B71-B995-ECD19E636A49}" type="presParOf" srcId="{C2492995-9D37-4152-A948-B04C27A6AB8C}" destId="{BFCF7445-6710-406E-BBF8-3BCBCD887B3E}" srcOrd="0" destOrd="0" presId="urn:microsoft.com/office/officeart/2005/8/layout/list1"/>
    <dgm:cxn modelId="{2BE68A20-10C3-4835-8ECB-E5ECB9DD21EC}" type="presParOf" srcId="{BFCF7445-6710-406E-BBF8-3BCBCD887B3E}" destId="{4805DA8C-21E3-44CB-A445-1465DF35541F}" srcOrd="0" destOrd="0" presId="urn:microsoft.com/office/officeart/2005/8/layout/list1"/>
    <dgm:cxn modelId="{46048937-A3DE-49FD-A218-F72430D66689}" type="presParOf" srcId="{BFCF7445-6710-406E-BBF8-3BCBCD887B3E}" destId="{725076F3-5094-4D89-9E6C-DF3DF4A42403}" srcOrd="1" destOrd="0" presId="urn:microsoft.com/office/officeart/2005/8/layout/list1"/>
    <dgm:cxn modelId="{B9F4CB30-FA60-47A2-976B-9CCCB9B3988B}" type="presParOf" srcId="{C2492995-9D37-4152-A948-B04C27A6AB8C}" destId="{0FCCBABF-9704-4F97-89EA-276C7A3BFCA7}" srcOrd="1" destOrd="0" presId="urn:microsoft.com/office/officeart/2005/8/layout/list1"/>
    <dgm:cxn modelId="{B7E8A3EB-A25F-457F-8BB3-7B6D68BEB162}" type="presParOf" srcId="{C2492995-9D37-4152-A948-B04C27A6AB8C}" destId="{E44EBEF6-E1D8-4543-BF24-4F670B299122}" srcOrd="2" destOrd="0" presId="urn:microsoft.com/office/officeart/2005/8/layout/list1"/>
    <dgm:cxn modelId="{17740D88-4DA4-442D-810F-C6F111D9E28A}" type="presParOf" srcId="{C2492995-9D37-4152-A948-B04C27A6AB8C}" destId="{34BBF18D-9671-451A-BDB3-830171918B1A}" srcOrd="3" destOrd="0" presId="urn:microsoft.com/office/officeart/2005/8/layout/list1"/>
    <dgm:cxn modelId="{6EB286AD-E45D-4977-949D-96D0C51EE7CF}" type="presParOf" srcId="{C2492995-9D37-4152-A948-B04C27A6AB8C}" destId="{AE7116E9-C795-4A38-8FA6-3A1C7DFD417F}" srcOrd="4" destOrd="0" presId="urn:microsoft.com/office/officeart/2005/8/layout/list1"/>
    <dgm:cxn modelId="{352D87D1-C996-4BCF-902D-8FBF134F99E4}" type="presParOf" srcId="{AE7116E9-C795-4A38-8FA6-3A1C7DFD417F}" destId="{E0976728-321A-4920-99D2-EC093BCDC04C}" srcOrd="0" destOrd="0" presId="urn:microsoft.com/office/officeart/2005/8/layout/list1"/>
    <dgm:cxn modelId="{5EBF5F67-014C-45F9-BA69-42C817D1AA1F}" type="presParOf" srcId="{AE7116E9-C795-4A38-8FA6-3A1C7DFD417F}" destId="{CB7B6CCD-F417-4B06-8FC2-8C7FB8DBD10B}" srcOrd="1" destOrd="0" presId="urn:microsoft.com/office/officeart/2005/8/layout/list1"/>
    <dgm:cxn modelId="{FDF6FE95-C362-447E-AD78-306CBF72C443}" type="presParOf" srcId="{C2492995-9D37-4152-A948-B04C27A6AB8C}" destId="{368EA370-F4C2-4079-99AD-28FEE7C6A9B6}" srcOrd="5" destOrd="0" presId="urn:microsoft.com/office/officeart/2005/8/layout/list1"/>
    <dgm:cxn modelId="{8EC6E531-24E9-4B8D-A9D7-2B62A9CC8A2F}" type="presParOf" srcId="{C2492995-9D37-4152-A948-B04C27A6AB8C}" destId="{CF9E60F9-A466-4655-8110-F30861644B83}" srcOrd="6" destOrd="0" presId="urn:microsoft.com/office/officeart/2005/8/layout/list1"/>
    <dgm:cxn modelId="{0649EEB0-0186-43F8-9C4E-5A6A6963B053}" type="presParOf" srcId="{C2492995-9D37-4152-A948-B04C27A6AB8C}" destId="{499B73BE-EE15-4080-8FF2-C000E277CDCD}" srcOrd="7" destOrd="0" presId="urn:microsoft.com/office/officeart/2005/8/layout/list1"/>
    <dgm:cxn modelId="{E97987DE-AFD9-4A54-97F7-96AF2DE02C1C}" type="presParOf" srcId="{C2492995-9D37-4152-A948-B04C27A6AB8C}" destId="{0DECB6FD-1B9F-4721-B102-8CDC1C6A1713}" srcOrd="8" destOrd="0" presId="urn:microsoft.com/office/officeart/2005/8/layout/list1"/>
    <dgm:cxn modelId="{5710193C-8C1E-4BE4-8805-8365774C0606}" type="presParOf" srcId="{0DECB6FD-1B9F-4721-B102-8CDC1C6A1713}" destId="{2934261B-E67B-4AEF-947C-067837A91D93}" srcOrd="0" destOrd="0" presId="urn:microsoft.com/office/officeart/2005/8/layout/list1"/>
    <dgm:cxn modelId="{F56D6643-2884-44BF-B0E7-870D03753A9B}" type="presParOf" srcId="{0DECB6FD-1B9F-4721-B102-8CDC1C6A1713}" destId="{A3380F17-C8A2-435E-8715-A4A283268551}" srcOrd="1" destOrd="0" presId="urn:microsoft.com/office/officeart/2005/8/layout/list1"/>
    <dgm:cxn modelId="{19245AFF-DC74-46DA-825E-72041ED5F2AE}" type="presParOf" srcId="{C2492995-9D37-4152-A948-B04C27A6AB8C}" destId="{8FFB648A-A390-4F8B-ABE8-D4DBCC0B7ED3}" srcOrd="9" destOrd="0" presId="urn:microsoft.com/office/officeart/2005/8/layout/list1"/>
    <dgm:cxn modelId="{3C570FD0-5E4C-411B-959B-7EAAE1D122E0}" type="presParOf" srcId="{C2492995-9D37-4152-A948-B04C27A6AB8C}" destId="{E5AC1BD3-6CDD-4DAC-8369-ED699ED36A16}" srcOrd="10" destOrd="0" presId="urn:microsoft.com/office/officeart/2005/8/layout/list1"/>
    <dgm:cxn modelId="{476CEB3D-80AE-4193-AF64-FF196A9B9166}" type="presParOf" srcId="{C2492995-9D37-4152-A948-B04C27A6AB8C}" destId="{D6A81E12-C261-49C6-8AE0-940C7B43E153}" srcOrd="11" destOrd="0" presId="urn:microsoft.com/office/officeart/2005/8/layout/list1"/>
    <dgm:cxn modelId="{EB5822C8-810D-4082-B50E-132BCDABBE16}" type="presParOf" srcId="{C2492995-9D37-4152-A948-B04C27A6AB8C}" destId="{0496CE19-AE34-4E3A-86D4-867239EB0574}" srcOrd="12" destOrd="0" presId="urn:microsoft.com/office/officeart/2005/8/layout/list1"/>
    <dgm:cxn modelId="{2A69C7AC-5104-4040-8E8D-1A4F6AD61B1C}" type="presParOf" srcId="{0496CE19-AE34-4E3A-86D4-867239EB0574}" destId="{8724A166-C648-402D-8B40-013C7C87E45A}" srcOrd="0" destOrd="0" presId="urn:microsoft.com/office/officeart/2005/8/layout/list1"/>
    <dgm:cxn modelId="{721B9988-F127-4F18-A6EC-0544DAFA2888}" type="presParOf" srcId="{0496CE19-AE34-4E3A-86D4-867239EB0574}" destId="{C4D9AE78-2945-410F-8DBB-BD975CB85E4F}" srcOrd="1" destOrd="0" presId="urn:microsoft.com/office/officeart/2005/8/layout/list1"/>
    <dgm:cxn modelId="{77DEF8CC-D99C-4151-9734-2EAF38C0FC42}" type="presParOf" srcId="{C2492995-9D37-4152-A948-B04C27A6AB8C}" destId="{E57BB01E-1744-4E83-BD94-4F3BCC4DC2B0}" srcOrd="13" destOrd="0" presId="urn:microsoft.com/office/officeart/2005/8/layout/list1"/>
    <dgm:cxn modelId="{453B1F78-A545-461E-9C47-5CE0DEBB1537}" type="presParOf" srcId="{C2492995-9D37-4152-A948-B04C27A6AB8C}" destId="{D5BB2AB3-74A8-4B06-990D-BD56FE66AFC1}" srcOrd="14" destOrd="0" presId="urn:microsoft.com/office/officeart/2005/8/layout/list1"/>
    <dgm:cxn modelId="{A20F0F6B-B4AF-470B-AEB1-CF16173F2843}" type="presParOf" srcId="{C2492995-9D37-4152-A948-B04C27A6AB8C}" destId="{5F4A8D50-62C4-4204-98AC-2C6E7B7EE2BE}" srcOrd="15" destOrd="0" presId="urn:microsoft.com/office/officeart/2005/8/layout/list1"/>
    <dgm:cxn modelId="{8BE645E6-2F1A-4BA6-B510-B64677CF3CDA}" type="presParOf" srcId="{C2492995-9D37-4152-A948-B04C27A6AB8C}" destId="{3507FEF8-31FE-41DB-9F09-45A041433FA0}" srcOrd="16" destOrd="0" presId="urn:microsoft.com/office/officeart/2005/8/layout/list1"/>
    <dgm:cxn modelId="{D60EEDFE-77D5-49B6-8E8D-17CEF27DD028}" type="presParOf" srcId="{3507FEF8-31FE-41DB-9F09-45A041433FA0}" destId="{3D5C49B2-2D5A-42CB-83CE-85FC119B4A8B}" srcOrd="0" destOrd="0" presId="urn:microsoft.com/office/officeart/2005/8/layout/list1"/>
    <dgm:cxn modelId="{9F8C0D31-9E15-4CDD-A3D1-AF66DC1A18F5}" type="presParOf" srcId="{3507FEF8-31FE-41DB-9F09-45A041433FA0}" destId="{3CB27987-C42E-4F5F-B474-445387312CB9}" srcOrd="1" destOrd="0" presId="urn:microsoft.com/office/officeart/2005/8/layout/list1"/>
    <dgm:cxn modelId="{EE5A5274-7BAF-49E1-8B95-1277C2CF4007}" type="presParOf" srcId="{C2492995-9D37-4152-A948-B04C27A6AB8C}" destId="{FF81951F-0207-4AEB-B4CD-DE7E065A5F30}" srcOrd="17" destOrd="0" presId="urn:microsoft.com/office/officeart/2005/8/layout/list1"/>
    <dgm:cxn modelId="{B0D47A28-62C1-410D-AED5-A0DDE4FF0A2A}" type="presParOf" srcId="{C2492995-9D37-4152-A948-B04C27A6AB8C}" destId="{29FC4D27-6A5A-4255-A764-F7B3F68AA190}" srcOrd="18" destOrd="0" presId="urn:microsoft.com/office/officeart/2005/8/layout/list1"/>
    <dgm:cxn modelId="{AED07621-BC3D-45A9-8436-71FCDBCD42DD}" type="presParOf" srcId="{C2492995-9D37-4152-A948-B04C27A6AB8C}" destId="{06BE8817-D4EB-4D32-A29A-91B8EFF68EDE}" srcOrd="19" destOrd="0" presId="urn:microsoft.com/office/officeart/2005/8/layout/list1"/>
    <dgm:cxn modelId="{96772147-5B7B-4988-B40E-A3680846F0C3}" type="presParOf" srcId="{C2492995-9D37-4152-A948-B04C27A6AB8C}" destId="{08ADD17A-D40F-4547-A189-1D3CB2F1AD84}" srcOrd="20" destOrd="0" presId="urn:microsoft.com/office/officeart/2005/8/layout/list1"/>
    <dgm:cxn modelId="{E67D1A7E-8A6A-4FE4-8D53-C02034D0FEB2}" type="presParOf" srcId="{08ADD17A-D40F-4547-A189-1D3CB2F1AD84}" destId="{D6843FC7-C550-41AC-8930-3AAB3D1749B5}" srcOrd="0" destOrd="0" presId="urn:microsoft.com/office/officeart/2005/8/layout/list1"/>
    <dgm:cxn modelId="{63910DAC-6E46-4953-9C3C-8DC4B656E0DB}" type="presParOf" srcId="{08ADD17A-D40F-4547-A189-1D3CB2F1AD84}" destId="{F6BDB223-33D0-403F-B396-1109FE3C1AA9}" srcOrd="1" destOrd="0" presId="urn:microsoft.com/office/officeart/2005/8/layout/list1"/>
    <dgm:cxn modelId="{21CB48F1-027E-451E-B2D2-F417138D5EBF}" type="presParOf" srcId="{C2492995-9D37-4152-A948-B04C27A6AB8C}" destId="{EC2C8CAF-5670-4307-A8A2-F0C6DB2F6376}" srcOrd="21" destOrd="0" presId="urn:microsoft.com/office/officeart/2005/8/layout/list1"/>
    <dgm:cxn modelId="{4F58E5F1-A777-418D-A225-D5F8C748612E}" type="presParOf" srcId="{C2492995-9D37-4152-A948-B04C27A6AB8C}" destId="{F388D7A1-1EB1-4EEF-B04E-D39D3D227D20}" srcOrd="22" destOrd="0" presId="urn:microsoft.com/office/officeart/2005/8/layout/list1"/>
    <dgm:cxn modelId="{6098C7D1-693E-4550-BF96-0BE40B7A7917}" type="presParOf" srcId="{C2492995-9D37-4152-A948-B04C27A6AB8C}" destId="{4B1635E8-B79F-43BD-A83E-184CEF742715}" srcOrd="23" destOrd="0" presId="urn:microsoft.com/office/officeart/2005/8/layout/list1"/>
    <dgm:cxn modelId="{8EF6017D-5D3A-4D41-ACF7-64D46829FF15}" type="presParOf" srcId="{C2492995-9D37-4152-A948-B04C27A6AB8C}" destId="{F0C006E7-B648-49B8-A291-809CABB7940E}" srcOrd="24" destOrd="0" presId="urn:microsoft.com/office/officeart/2005/8/layout/list1"/>
    <dgm:cxn modelId="{90E3C028-55C9-4E9E-897E-0BD794B91D08}" type="presParOf" srcId="{F0C006E7-B648-49B8-A291-809CABB7940E}" destId="{9F431C2F-144F-414A-81E8-F93DD6405A45}" srcOrd="0" destOrd="0" presId="urn:microsoft.com/office/officeart/2005/8/layout/list1"/>
    <dgm:cxn modelId="{E6480D21-0A26-4A23-95DB-D8D6B5C5BBE0}" type="presParOf" srcId="{F0C006E7-B648-49B8-A291-809CABB7940E}" destId="{4E703BD0-2935-4E3E-BAE0-C20DA1DE62F4}" srcOrd="1" destOrd="0" presId="urn:microsoft.com/office/officeart/2005/8/layout/list1"/>
    <dgm:cxn modelId="{1F910EDC-840A-4A5B-A486-8EA0AEE567DA}" type="presParOf" srcId="{C2492995-9D37-4152-A948-B04C27A6AB8C}" destId="{8DAF6FC2-A57B-48AB-B8B9-D0E856BBB22D}" srcOrd="25" destOrd="0" presId="urn:microsoft.com/office/officeart/2005/8/layout/list1"/>
    <dgm:cxn modelId="{63569AD4-6BB4-4D69-98E7-A334DF44BB89}" type="presParOf" srcId="{C2492995-9D37-4152-A948-B04C27A6AB8C}" destId="{55ADE412-32A6-4225-AE09-CBF80ABA534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BD86C-B9F0-4BA5-90AE-96251FEC60BD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</dgm:pt>
    <dgm:pt modelId="{9A98469C-D9A6-4FE1-8919-6B09F0265F9F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US" b="1" dirty="0"/>
            <a:t>START</a:t>
          </a:r>
        </a:p>
      </dgm:t>
    </dgm:pt>
    <dgm:pt modelId="{2D68C1EC-AE4F-4C12-AE60-1F4A97720A40}" type="parTrans" cxnId="{959BD49D-B02D-433D-8B5D-6197998A412C}">
      <dgm:prSet/>
      <dgm:spPr/>
      <dgm:t>
        <a:bodyPr/>
        <a:lstStyle/>
        <a:p>
          <a:pPr algn="ctr"/>
          <a:endParaRPr lang="en-US"/>
        </a:p>
      </dgm:t>
    </dgm:pt>
    <dgm:pt modelId="{74C33CD9-03EA-45C9-A054-CD3BDE38C952}" type="sibTrans" cxnId="{959BD49D-B02D-433D-8B5D-6197998A412C}">
      <dgm:prSet/>
      <dgm:spPr/>
      <dgm:t>
        <a:bodyPr/>
        <a:lstStyle/>
        <a:p>
          <a:pPr algn="ctr"/>
          <a:endParaRPr lang="en-US"/>
        </a:p>
      </dgm:t>
    </dgm:pt>
    <dgm:pt modelId="{26736AF1-712A-4EF4-9219-59511C53D105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US" b="1" dirty="0"/>
            <a:t>GROW</a:t>
          </a:r>
        </a:p>
      </dgm:t>
    </dgm:pt>
    <dgm:pt modelId="{58F12AC2-9C91-4A44-8DBC-A9F1578A2CDA}" type="parTrans" cxnId="{7E6159F0-81D3-478B-B37E-F8E8D627A0D1}">
      <dgm:prSet/>
      <dgm:spPr/>
      <dgm:t>
        <a:bodyPr/>
        <a:lstStyle/>
        <a:p>
          <a:pPr algn="ctr"/>
          <a:endParaRPr lang="en-US"/>
        </a:p>
      </dgm:t>
    </dgm:pt>
    <dgm:pt modelId="{3EF32BA4-1F67-4FC8-B435-0BF56A34B72B}" type="sibTrans" cxnId="{7E6159F0-81D3-478B-B37E-F8E8D627A0D1}">
      <dgm:prSet/>
      <dgm:spPr/>
      <dgm:t>
        <a:bodyPr/>
        <a:lstStyle/>
        <a:p>
          <a:pPr algn="ctr"/>
          <a:endParaRPr lang="en-US"/>
        </a:p>
      </dgm:t>
    </dgm:pt>
    <dgm:pt modelId="{19480642-B805-43C6-A679-8BE313F07F22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US" b="1" dirty="0"/>
            <a:t>SUSTAIN</a:t>
          </a:r>
        </a:p>
      </dgm:t>
    </dgm:pt>
    <dgm:pt modelId="{8F95D93F-C8F3-43DA-BE43-4A2AFC7A597F}" type="sibTrans" cxnId="{B16F4195-62DF-4D06-B511-0FF557778288}">
      <dgm:prSet/>
      <dgm:spPr/>
      <dgm:t>
        <a:bodyPr/>
        <a:lstStyle/>
        <a:p>
          <a:pPr algn="ctr"/>
          <a:endParaRPr lang="en-US"/>
        </a:p>
      </dgm:t>
    </dgm:pt>
    <dgm:pt modelId="{82987C23-8282-427D-A73A-A41BB653F18C}" type="parTrans" cxnId="{B16F4195-62DF-4D06-B511-0FF557778288}">
      <dgm:prSet/>
      <dgm:spPr/>
      <dgm:t>
        <a:bodyPr/>
        <a:lstStyle/>
        <a:p>
          <a:pPr algn="ctr"/>
          <a:endParaRPr lang="en-US"/>
        </a:p>
      </dgm:t>
    </dgm:pt>
    <dgm:pt modelId="{0640C2AB-8DB5-4288-9602-AAE6080DE9AC}" type="pres">
      <dgm:prSet presAssocID="{4C6BD86C-B9F0-4BA5-90AE-96251FEC60BD}" presName="compositeShape" presStyleCnt="0">
        <dgm:presLayoutVars>
          <dgm:chMax val="7"/>
          <dgm:dir/>
          <dgm:resizeHandles val="exact"/>
        </dgm:presLayoutVars>
      </dgm:prSet>
      <dgm:spPr/>
    </dgm:pt>
    <dgm:pt modelId="{EEB30264-6FED-4B26-A62B-1644BB10D03D}" type="pres">
      <dgm:prSet presAssocID="{4C6BD86C-B9F0-4BA5-90AE-96251FEC60BD}" presName="wedge1" presStyleLbl="node1" presStyleIdx="0" presStyleCnt="3" custScaleX="114214" custScaleY="104822" custLinFactNeighborX="8301" custLinFactNeighborY="-4120"/>
      <dgm:spPr/>
      <dgm:t>
        <a:bodyPr/>
        <a:lstStyle/>
        <a:p>
          <a:endParaRPr lang="en-US"/>
        </a:p>
      </dgm:t>
    </dgm:pt>
    <dgm:pt modelId="{B80D6AB4-274B-4AFD-934C-DE1FE0063FF1}" type="pres">
      <dgm:prSet presAssocID="{4C6BD86C-B9F0-4BA5-90AE-96251FEC60BD}" presName="dummy1a" presStyleCnt="0"/>
      <dgm:spPr/>
    </dgm:pt>
    <dgm:pt modelId="{5F0DDEDB-7236-4F17-B179-F9EBDDFB3E21}" type="pres">
      <dgm:prSet presAssocID="{4C6BD86C-B9F0-4BA5-90AE-96251FEC60BD}" presName="dummy1b" presStyleCnt="0"/>
      <dgm:spPr/>
    </dgm:pt>
    <dgm:pt modelId="{DB49E780-26B1-4CA6-B8D7-CAEC328E0E28}" type="pres">
      <dgm:prSet presAssocID="{4C6BD86C-B9F0-4BA5-90AE-96251FEC60B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E235C-0DDF-44E3-B2A3-27EFCCEBEDD5}" type="pres">
      <dgm:prSet presAssocID="{4C6BD86C-B9F0-4BA5-90AE-96251FEC60BD}" presName="wedge2" presStyleLbl="node1" presStyleIdx="1" presStyleCnt="3" custScaleX="119339" custScaleY="112839" custLinFactNeighborX="946" custLinFactNeighborY="12831"/>
      <dgm:spPr/>
      <dgm:t>
        <a:bodyPr/>
        <a:lstStyle/>
        <a:p>
          <a:endParaRPr lang="en-US"/>
        </a:p>
      </dgm:t>
    </dgm:pt>
    <dgm:pt modelId="{1BB80227-C691-40F6-9441-71CF3E5FF12F}" type="pres">
      <dgm:prSet presAssocID="{4C6BD86C-B9F0-4BA5-90AE-96251FEC60BD}" presName="dummy2a" presStyleCnt="0"/>
      <dgm:spPr/>
    </dgm:pt>
    <dgm:pt modelId="{8A628F70-BDA8-49E6-B16E-A81A7BFD44B9}" type="pres">
      <dgm:prSet presAssocID="{4C6BD86C-B9F0-4BA5-90AE-96251FEC60BD}" presName="dummy2b" presStyleCnt="0"/>
      <dgm:spPr/>
    </dgm:pt>
    <dgm:pt modelId="{73243905-BC41-4E96-BF30-CF8FFE27B2A6}" type="pres">
      <dgm:prSet presAssocID="{4C6BD86C-B9F0-4BA5-90AE-96251FEC60B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AF8B2-E768-4EC5-A764-06059CE1EA47}" type="pres">
      <dgm:prSet presAssocID="{4C6BD86C-B9F0-4BA5-90AE-96251FEC60BD}" presName="wedge3" presStyleLbl="node1" presStyleIdx="2" presStyleCnt="3" custScaleX="124894" custScaleY="104488" custLinFactNeighborX="-6204" custLinFactNeighborY="-4287"/>
      <dgm:spPr/>
      <dgm:t>
        <a:bodyPr/>
        <a:lstStyle/>
        <a:p>
          <a:endParaRPr lang="en-US"/>
        </a:p>
      </dgm:t>
    </dgm:pt>
    <dgm:pt modelId="{AD47A4EB-85C6-4DC7-9856-A2AA47540F61}" type="pres">
      <dgm:prSet presAssocID="{4C6BD86C-B9F0-4BA5-90AE-96251FEC60BD}" presName="dummy3a" presStyleCnt="0"/>
      <dgm:spPr/>
    </dgm:pt>
    <dgm:pt modelId="{4C8F03A9-146E-4EAC-8301-EC192BB6AA99}" type="pres">
      <dgm:prSet presAssocID="{4C6BD86C-B9F0-4BA5-90AE-96251FEC60BD}" presName="dummy3b" presStyleCnt="0"/>
      <dgm:spPr/>
    </dgm:pt>
    <dgm:pt modelId="{BE870E9F-B7E2-41BD-923E-386C01869DA8}" type="pres">
      <dgm:prSet presAssocID="{4C6BD86C-B9F0-4BA5-90AE-96251FEC60B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BCF8A-7A13-4DFC-9F9C-45998701D506}" type="pres">
      <dgm:prSet presAssocID="{74C33CD9-03EA-45C9-A054-CD3BDE38C952}" presName="arrowWedge1" presStyleLbl="fgSibTrans2D1" presStyleIdx="0" presStyleCnt="3" custLinFactNeighborX="7512" custLinFactNeighborY="288"/>
      <dgm:spPr>
        <a:solidFill>
          <a:schemeClr val="accent5">
            <a:lumMod val="50000"/>
          </a:schemeClr>
        </a:solidFill>
      </dgm:spPr>
    </dgm:pt>
    <dgm:pt modelId="{61D16CB1-C5FD-466C-AADD-2BCEED6791DC}" type="pres">
      <dgm:prSet presAssocID="{3EF32BA4-1F67-4FC8-B435-0BF56A34B72B}" presName="arrowWedge2" presStyleLbl="fgSibTrans2D1" presStyleIdx="1" presStyleCnt="3"/>
      <dgm:spPr>
        <a:solidFill>
          <a:schemeClr val="accent5">
            <a:lumMod val="50000"/>
          </a:schemeClr>
        </a:solidFill>
      </dgm:spPr>
    </dgm:pt>
    <dgm:pt modelId="{5AF0892B-A9B6-4B5E-9B6D-4CEBB47404D4}" type="pres">
      <dgm:prSet presAssocID="{8F95D93F-C8F3-43DA-BE43-4A2AFC7A597F}" presName="arrowWedge3" presStyleLbl="fgSibTrans2D1" presStyleIdx="2" presStyleCnt="3" custLinFactNeighborX="-5967" custLinFactNeighborY="-80"/>
      <dgm:spPr>
        <a:solidFill>
          <a:schemeClr val="accent5">
            <a:lumMod val="50000"/>
          </a:schemeClr>
        </a:solidFill>
      </dgm:spPr>
    </dgm:pt>
  </dgm:ptLst>
  <dgm:cxnLst>
    <dgm:cxn modelId="{E4FC4C6C-DE86-46BB-BB73-BC990DE4F1D3}" type="presOf" srcId="{4C6BD86C-B9F0-4BA5-90AE-96251FEC60BD}" destId="{0640C2AB-8DB5-4288-9602-AAE6080DE9AC}" srcOrd="0" destOrd="0" presId="urn:microsoft.com/office/officeart/2005/8/layout/cycle8"/>
    <dgm:cxn modelId="{7E6159F0-81D3-478B-B37E-F8E8D627A0D1}" srcId="{4C6BD86C-B9F0-4BA5-90AE-96251FEC60BD}" destId="{26736AF1-712A-4EF4-9219-59511C53D105}" srcOrd="1" destOrd="0" parTransId="{58F12AC2-9C91-4A44-8DBC-A9F1578A2CDA}" sibTransId="{3EF32BA4-1F67-4FC8-B435-0BF56A34B72B}"/>
    <dgm:cxn modelId="{41A16700-5C05-43FD-A5F5-D99D8EB9CEFA}" type="presOf" srcId="{9A98469C-D9A6-4FE1-8919-6B09F0265F9F}" destId="{DB49E780-26B1-4CA6-B8D7-CAEC328E0E28}" srcOrd="1" destOrd="0" presId="urn:microsoft.com/office/officeart/2005/8/layout/cycle8"/>
    <dgm:cxn modelId="{959BD49D-B02D-433D-8B5D-6197998A412C}" srcId="{4C6BD86C-B9F0-4BA5-90AE-96251FEC60BD}" destId="{9A98469C-D9A6-4FE1-8919-6B09F0265F9F}" srcOrd="0" destOrd="0" parTransId="{2D68C1EC-AE4F-4C12-AE60-1F4A97720A40}" sibTransId="{74C33CD9-03EA-45C9-A054-CD3BDE38C952}"/>
    <dgm:cxn modelId="{A8250975-8D1B-4EF2-AB58-95154AFE9B73}" type="presOf" srcId="{19480642-B805-43C6-A679-8BE313F07F22}" destId="{CF1AF8B2-E768-4EC5-A764-06059CE1EA47}" srcOrd="0" destOrd="0" presId="urn:microsoft.com/office/officeart/2005/8/layout/cycle8"/>
    <dgm:cxn modelId="{F2B36AAB-9161-4699-B685-FD581DE7B46B}" type="presOf" srcId="{26736AF1-712A-4EF4-9219-59511C53D105}" destId="{961E235C-0DDF-44E3-B2A3-27EFCCEBEDD5}" srcOrd="0" destOrd="0" presId="urn:microsoft.com/office/officeart/2005/8/layout/cycle8"/>
    <dgm:cxn modelId="{BC1BD381-48DA-4C32-8C68-D0E911448EE3}" type="presOf" srcId="{19480642-B805-43C6-A679-8BE313F07F22}" destId="{BE870E9F-B7E2-41BD-923E-386C01869DA8}" srcOrd="1" destOrd="0" presId="urn:microsoft.com/office/officeart/2005/8/layout/cycle8"/>
    <dgm:cxn modelId="{B16F4195-62DF-4D06-B511-0FF557778288}" srcId="{4C6BD86C-B9F0-4BA5-90AE-96251FEC60BD}" destId="{19480642-B805-43C6-A679-8BE313F07F22}" srcOrd="2" destOrd="0" parTransId="{82987C23-8282-427D-A73A-A41BB653F18C}" sibTransId="{8F95D93F-C8F3-43DA-BE43-4A2AFC7A597F}"/>
    <dgm:cxn modelId="{D0CFE04B-FB2B-4FC4-90AC-FD757F5D7FAE}" type="presOf" srcId="{9A98469C-D9A6-4FE1-8919-6B09F0265F9F}" destId="{EEB30264-6FED-4B26-A62B-1644BB10D03D}" srcOrd="0" destOrd="0" presId="urn:microsoft.com/office/officeart/2005/8/layout/cycle8"/>
    <dgm:cxn modelId="{BDB0CA05-AA60-4DEC-8394-D5D229B85929}" type="presOf" srcId="{26736AF1-712A-4EF4-9219-59511C53D105}" destId="{73243905-BC41-4E96-BF30-CF8FFE27B2A6}" srcOrd="1" destOrd="0" presId="urn:microsoft.com/office/officeart/2005/8/layout/cycle8"/>
    <dgm:cxn modelId="{FA60FC9F-8F6F-405E-87B4-8A00FE69D0CC}" type="presParOf" srcId="{0640C2AB-8DB5-4288-9602-AAE6080DE9AC}" destId="{EEB30264-6FED-4B26-A62B-1644BB10D03D}" srcOrd="0" destOrd="0" presId="urn:microsoft.com/office/officeart/2005/8/layout/cycle8"/>
    <dgm:cxn modelId="{6ABA2521-1278-4373-B475-F90C1BAF49CA}" type="presParOf" srcId="{0640C2AB-8DB5-4288-9602-AAE6080DE9AC}" destId="{B80D6AB4-274B-4AFD-934C-DE1FE0063FF1}" srcOrd="1" destOrd="0" presId="urn:microsoft.com/office/officeart/2005/8/layout/cycle8"/>
    <dgm:cxn modelId="{19170157-82C8-407A-B5ED-BE85F1022870}" type="presParOf" srcId="{0640C2AB-8DB5-4288-9602-AAE6080DE9AC}" destId="{5F0DDEDB-7236-4F17-B179-F9EBDDFB3E21}" srcOrd="2" destOrd="0" presId="urn:microsoft.com/office/officeart/2005/8/layout/cycle8"/>
    <dgm:cxn modelId="{B7D75C1A-7BB1-41D6-946E-06D4DF360963}" type="presParOf" srcId="{0640C2AB-8DB5-4288-9602-AAE6080DE9AC}" destId="{DB49E780-26B1-4CA6-B8D7-CAEC328E0E28}" srcOrd="3" destOrd="0" presId="urn:microsoft.com/office/officeart/2005/8/layout/cycle8"/>
    <dgm:cxn modelId="{B100D226-1911-4DDC-BF5B-BC94491641C9}" type="presParOf" srcId="{0640C2AB-8DB5-4288-9602-AAE6080DE9AC}" destId="{961E235C-0DDF-44E3-B2A3-27EFCCEBEDD5}" srcOrd="4" destOrd="0" presId="urn:microsoft.com/office/officeart/2005/8/layout/cycle8"/>
    <dgm:cxn modelId="{AF6B6997-FAE8-4C8F-AB9D-8C3E603CACE0}" type="presParOf" srcId="{0640C2AB-8DB5-4288-9602-AAE6080DE9AC}" destId="{1BB80227-C691-40F6-9441-71CF3E5FF12F}" srcOrd="5" destOrd="0" presId="urn:microsoft.com/office/officeart/2005/8/layout/cycle8"/>
    <dgm:cxn modelId="{E670A80E-25C2-486A-AB0C-B100B088157F}" type="presParOf" srcId="{0640C2AB-8DB5-4288-9602-AAE6080DE9AC}" destId="{8A628F70-BDA8-49E6-B16E-A81A7BFD44B9}" srcOrd="6" destOrd="0" presId="urn:microsoft.com/office/officeart/2005/8/layout/cycle8"/>
    <dgm:cxn modelId="{888D857F-552B-4A0D-82F4-5C5878A8F618}" type="presParOf" srcId="{0640C2AB-8DB5-4288-9602-AAE6080DE9AC}" destId="{73243905-BC41-4E96-BF30-CF8FFE27B2A6}" srcOrd="7" destOrd="0" presId="urn:microsoft.com/office/officeart/2005/8/layout/cycle8"/>
    <dgm:cxn modelId="{9CEE9D67-13EF-416E-A22F-BDE5B06C1BB7}" type="presParOf" srcId="{0640C2AB-8DB5-4288-9602-AAE6080DE9AC}" destId="{CF1AF8B2-E768-4EC5-A764-06059CE1EA47}" srcOrd="8" destOrd="0" presId="urn:microsoft.com/office/officeart/2005/8/layout/cycle8"/>
    <dgm:cxn modelId="{96A267F8-4040-424A-8729-7F8FE16B3CF5}" type="presParOf" srcId="{0640C2AB-8DB5-4288-9602-AAE6080DE9AC}" destId="{AD47A4EB-85C6-4DC7-9856-A2AA47540F61}" srcOrd="9" destOrd="0" presId="urn:microsoft.com/office/officeart/2005/8/layout/cycle8"/>
    <dgm:cxn modelId="{EC7C0A27-7DE2-43F9-AF7B-16276D96B6CB}" type="presParOf" srcId="{0640C2AB-8DB5-4288-9602-AAE6080DE9AC}" destId="{4C8F03A9-146E-4EAC-8301-EC192BB6AA99}" srcOrd="10" destOrd="0" presId="urn:microsoft.com/office/officeart/2005/8/layout/cycle8"/>
    <dgm:cxn modelId="{64ACFFEC-DC2D-4A76-843A-EACF8A59AE85}" type="presParOf" srcId="{0640C2AB-8DB5-4288-9602-AAE6080DE9AC}" destId="{BE870E9F-B7E2-41BD-923E-386C01869DA8}" srcOrd="11" destOrd="0" presId="urn:microsoft.com/office/officeart/2005/8/layout/cycle8"/>
    <dgm:cxn modelId="{5FC3F00D-68C8-48EA-983C-5C8B322B1F44}" type="presParOf" srcId="{0640C2AB-8DB5-4288-9602-AAE6080DE9AC}" destId="{BB9BCF8A-7A13-4DFC-9F9C-45998701D506}" srcOrd="12" destOrd="0" presId="urn:microsoft.com/office/officeart/2005/8/layout/cycle8"/>
    <dgm:cxn modelId="{23731EBF-F551-4F45-BE2A-42288A837E84}" type="presParOf" srcId="{0640C2AB-8DB5-4288-9602-AAE6080DE9AC}" destId="{61D16CB1-C5FD-466C-AADD-2BCEED6791DC}" srcOrd="13" destOrd="0" presId="urn:microsoft.com/office/officeart/2005/8/layout/cycle8"/>
    <dgm:cxn modelId="{78569F66-F6E1-483F-8735-5F1BD054C6F6}" type="presParOf" srcId="{0640C2AB-8DB5-4288-9602-AAE6080DE9AC}" destId="{5AF0892B-A9B6-4B5E-9B6D-4CEBB47404D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B94514-3951-44BE-84BD-ECE57655CE4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984529-0FA8-41F4-A970-B98A186D55DC}">
      <dgm:prSet phldrT="[Text]" phldr="1"/>
      <dgm:spPr>
        <a:solidFill>
          <a:schemeClr val="bg1"/>
        </a:solidFill>
      </dgm:spPr>
      <dgm:t>
        <a:bodyPr/>
        <a:lstStyle/>
        <a:p>
          <a:pPr algn="ctr"/>
          <a:endParaRPr lang="en-US" dirty="0"/>
        </a:p>
      </dgm:t>
    </dgm:pt>
    <dgm:pt modelId="{4105E86D-198B-4EF8-A573-66A0CAAAA55C}" type="parTrans" cxnId="{526B118E-EF55-492C-8DA8-1BAA389A67E5}">
      <dgm:prSet/>
      <dgm:spPr/>
      <dgm:t>
        <a:bodyPr/>
        <a:lstStyle/>
        <a:p>
          <a:pPr algn="ctr"/>
          <a:endParaRPr lang="en-US"/>
        </a:p>
      </dgm:t>
    </dgm:pt>
    <dgm:pt modelId="{5341E7E9-DC60-4DD5-8A3E-0C33F7851BF8}" type="sibTrans" cxnId="{526B118E-EF55-492C-8DA8-1BAA389A67E5}">
      <dgm:prSet/>
      <dgm:spPr/>
      <dgm:t>
        <a:bodyPr/>
        <a:lstStyle/>
        <a:p>
          <a:pPr algn="ctr"/>
          <a:endParaRPr lang="en-US"/>
        </a:p>
      </dgm:t>
    </dgm:pt>
    <dgm:pt modelId="{7F623407-7FE9-4271-9AEA-FFA292E3AFF7}">
      <dgm:prSet phldrT="[Text]" phldr="1"/>
      <dgm:spPr>
        <a:solidFill>
          <a:schemeClr val="bg1"/>
        </a:solidFill>
      </dgm:spPr>
      <dgm:t>
        <a:bodyPr/>
        <a:lstStyle/>
        <a:p>
          <a:pPr algn="ctr"/>
          <a:endParaRPr lang="en-US"/>
        </a:p>
      </dgm:t>
    </dgm:pt>
    <dgm:pt modelId="{534439CE-B265-4596-9551-BD5B152ADA6B}" type="parTrans" cxnId="{D8812120-C507-46ED-877A-64925524E2B7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FAC4EDF9-A7B5-4F5C-9AC4-CF08C77C50A0}" type="sibTrans" cxnId="{D8812120-C507-46ED-877A-64925524E2B7}">
      <dgm:prSet/>
      <dgm:spPr/>
      <dgm:t>
        <a:bodyPr/>
        <a:lstStyle/>
        <a:p>
          <a:pPr algn="ctr"/>
          <a:endParaRPr lang="en-US"/>
        </a:p>
      </dgm:t>
    </dgm:pt>
    <dgm:pt modelId="{7CD605FA-9B83-4020-A413-5090BC69E105}">
      <dgm:prSet phldrT="[Text]" phldr="1"/>
      <dgm:spPr>
        <a:solidFill>
          <a:schemeClr val="bg1"/>
        </a:solidFill>
      </dgm:spPr>
      <dgm:t>
        <a:bodyPr/>
        <a:lstStyle/>
        <a:p>
          <a:pPr algn="ctr"/>
          <a:endParaRPr lang="en-US" dirty="0"/>
        </a:p>
      </dgm:t>
    </dgm:pt>
    <dgm:pt modelId="{774D4B75-0A1D-4426-AE16-5D4149CA2C66}" type="parTrans" cxnId="{44786671-CA39-47A9-9E35-AD5CD33755BF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523EB8A1-614A-4430-9162-8A537E7601F5}" type="sibTrans" cxnId="{44786671-CA39-47A9-9E35-AD5CD33755BF}">
      <dgm:prSet/>
      <dgm:spPr/>
      <dgm:t>
        <a:bodyPr/>
        <a:lstStyle/>
        <a:p>
          <a:pPr algn="ctr"/>
          <a:endParaRPr lang="en-US"/>
        </a:p>
      </dgm:t>
    </dgm:pt>
    <dgm:pt modelId="{4D901DF4-C6A2-4975-9676-B2A882C79E11}">
      <dgm:prSet phldrT="[Text]" phldr="1"/>
      <dgm:spPr>
        <a:solidFill>
          <a:schemeClr val="bg1"/>
        </a:solidFill>
      </dgm:spPr>
      <dgm:t>
        <a:bodyPr/>
        <a:lstStyle/>
        <a:p>
          <a:pPr algn="ctr"/>
          <a:endParaRPr lang="en-US" dirty="0"/>
        </a:p>
      </dgm:t>
    </dgm:pt>
    <dgm:pt modelId="{4574AD1A-D945-4FC9-BF08-E7DEBD7BA2EB}" type="parTrans" cxnId="{E599CFCA-E67D-4B62-8F05-8C482E174DBA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1AB91D3B-ED6E-448B-9A03-B177E6B4EAEB}" type="sibTrans" cxnId="{E599CFCA-E67D-4B62-8F05-8C482E174DBA}">
      <dgm:prSet/>
      <dgm:spPr/>
      <dgm:t>
        <a:bodyPr/>
        <a:lstStyle/>
        <a:p>
          <a:pPr algn="ctr"/>
          <a:endParaRPr lang="en-US"/>
        </a:p>
      </dgm:t>
    </dgm:pt>
    <dgm:pt modelId="{26E736E6-698C-4827-AFA3-A9B6250B153F}">
      <dgm:prSet/>
      <dgm:spPr>
        <a:solidFill>
          <a:schemeClr val="bg1"/>
        </a:solidFill>
      </dgm:spPr>
      <dgm:t>
        <a:bodyPr/>
        <a:lstStyle/>
        <a:p>
          <a:pPr algn="ctr"/>
          <a:endParaRPr lang="en-US"/>
        </a:p>
      </dgm:t>
    </dgm:pt>
    <dgm:pt modelId="{280EBDBB-294F-4A99-8F57-EEDEC51F0F32}" type="parTrans" cxnId="{503FD283-FC7B-44EC-832A-7E732104670C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0E9545A9-33DB-4D5E-8790-FD9D88C9B585}" type="sibTrans" cxnId="{503FD283-FC7B-44EC-832A-7E732104670C}">
      <dgm:prSet/>
      <dgm:spPr/>
      <dgm:t>
        <a:bodyPr/>
        <a:lstStyle/>
        <a:p>
          <a:pPr algn="ctr"/>
          <a:endParaRPr lang="en-US"/>
        </a:p>
      </dgm:t>
    </dgm:pt>
    <dgm:pt modelId="{6075EA48-0E35-4FDA-B1FD-A7AD14B328F3}">
      <dgm:prSet/>
      <dgm:spPr>
        <a:solidFill>
          <a:schemeClr val="bg1"/>
        </a:solidFill>
      </dgm:spPr>
      <dgm:t>
        <a:bodyPr/>
        <a:lstStyle/>
        <a:p>
          <a:pPr algn="ctr"/>
          <a:endParaRPr lang="en-US"/>
        </a:p>
      </dgm:t>
    </dgm:pt>
    <dgm:pt modelId="{AF146056-7CE6-4E15-83F6-B0E6B38B731D}" type="parTrans" cxnId="{E223CE35-1A8B-4101-8ED7-FE8792CE50AF}">
      <dgm:prSet/>
      <dgm:spPr>
        <a:solidFill>
          <a:schemeClr val="tx1"/>
        </a:solidFill>
      </dgm:spPr>
      <dgm:t>
        <a:bodyPr/>
        <a:lstStyle/>
        <a:p>
          <a:pPr algn="ctr"/>
          <a:endParaRPr lang="en-US" dirty="0"/>
        </a:p>
      </dgm:t>
    </dgm:pt>
    <dgm:pt modelId="{9EC5DAFA-BE58-414F-91D3-26F9AFDEBBD3}" type="sibTrans" cxnId="{E223CE35-1A8B-4101-8ED7-FE8792CE50AF}">
      <dgm:prSet/>
      <dgm:spPr/>
      <dgm:t>
        <a:bodyPr/>
        <a:lstStyle/>
        <a:p>
          <a:pPr algn="ctr"/>
          <a:endParaRPr lang="en-US"/>
        </a:p>
      </dgm:t>
    </dgm:pt>
    <dgm:pt modelId="{6892DC6E-4E5F-4472-81EC-A69F9E21F1DB}">
      <dgm:prSet phldrT="[Text]" phldr="1"/>
      <dgm:spPr>
        <a:solidFill>
          <a:schemeClr val="bg1"/>
        </a:solidFill>
      </dgm:spPr>
      <dgm:t>
        <a:bodyPr/>
        <a:lstStyle/>
        <a:p>
          <a:pPr algn="ctr"/>
          <a:endParaRPr lang="en-US" dirty="0"/>
        </a:p>
      </dgm:t>
    </dgm:pt>
    <dgm:pt modelId="{DF9FC2C6-9628-4F32-8093-5F93CAF7F6D2}" type="sibTrans" cxnId="{E43CD4BF-BF8A-4A52-A173-02C8B4881EB6}">
      <dgm:prSet/>
      <dgm:spPr/>
      <dgm:t>
        <a:bodyPr/>
        <a:lstStyle/>
        <a:p>
          <a:pPr algn="ctr"/>
          <a:endParaRPr lang="en-US"/>
        </a:p>
      </dgm:t>
    </dgm:pt>
    <dgm:pt modelId="{58BB4191-2CDE-4CD0-ADB8-114CB70DA679}" type="parTrans" cxnId="{E43CD4BF-BF8A-4A52-A173-02C8B4881EB6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4A2411C5-9D5F-4C55-B22A-8A8752530575}" type="pres">
      <dgm:prSet presAssocID="{CBB94514-3951-44BE-84BD-ECE57655CE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B74CF8-6BED-4670-A6A9-0C67FFD479FA}" type="pres">
      <dgm:prSet presAssocID="{5B984529-0FA8-41F4-A970-B98A186D55DC}" presName="centerShape" presStyleLbl="node0" presStyleIdx="0" presStyleCnt="1" custScaleY="49925"/>
      <dgm:spPr/>
      <dgm:t>
        <a:bodyPr/>
        <a:lstStyle/>
        <a:p>
          <a:endParaRPr lang="en-US"/>
        </a:p>
      </dgm:t>
    </dgm:pt>
    <dgm:pt modelId="{78EFD6A1-74F8-4A69-A0FB-3F93883B4217}" type="pres">
      <dgm:prSet presAssocID="{534439CE-B265-4596-9551-BD5B152ADA6B}" presName="parTrans" presStyleLbl="sibTrans2D1" presStyleIdx="0" presStyleCnt="6" custLinFactNeighborX="-511" custLinFactNeighborY="1795"/>
      <dgm:spPr/>
      <dgm:t>
        <a:bodyPr/>
        <a:lstStyle/>
        <a:p>
          <a:endParaRPr lang="en-US"/>
        </a:p>
      </dgm:t>
    </dgm:pt>
    <dgm:pt modelId="{786293E5-8A9E-413A-8CF6-F2DDBB7568F9}" type="pres">
      <dgm:prSet presAssocID="{534439CE-B265-4596-9551-BD5B152ADA6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9B5CDD5-2417-4630-866B-6016C4D7E31F}" type="pres">
      <dgm:prSet presAssocID="{7F623407-7FE9-4271-9AEA-FFA292E3AFF7}" presName="node" presStyleLbl="node1" presStyleIdx="0" presStyleCnt="6" custRadScaleRad="10023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ADDA1-F87A-4CB5-8A04-679B99D165FB}" type="pres">
      <dgm:prSet presAssocID="{58BB4191-2CDE-4CD0-ADB8-114CB70DA679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B04C3ED-90F8-409B-A35F-AB4DDD5E2675}" type="pres">
      <dgm:prSet presAssocID="{58BB4191-2CDE-4CD0-ADB8-114CB70DA67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9B353D4-8F75-4DB5-AAA4-409AE2C03B28}" type="pres">
      <dgm:prSet presAssocID="{6892DC6E-4E5F-4472-81EC-A69F9E21F1D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48870-E4BF-4CCB-BA26-4FA4CB905A92}" type="pres">
      <dgm:prSet presAssocID="{774D4B75-0A1D-4426-AE16-5D4149CA2C6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D8650BC-F92D-4B99-A6DF-37C1372C69FB}" type="pres">
      <dgm:prSet presAssocID="{774D4B75-0A1D-4426-AE16-5D4149CA2C6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EC5DFDB-C6BE-4223-A34E-F2F9A8E0916B}" type="pres">
      <dgm:prSet presAssocID="{7CD605FA-9B83-4020-A413-5090BC69E1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E37B9-77BC-453D-AE90-7FC4EF6E4672}" type="pres">
      <dgm:prSet presAssocID="{AF146056-7CE6-4E15-83F6-B0E6B38B731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5F1664D-9F56-4FB9-9E58-385F3188E125}" type="pres">
      <dgm:prSet presAssocID="{AF146056-7CE6-4E15-83F6-B0E6B38B731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DB3A19C-5D7F-4942-B62B-0DDD0EC0D0A0}" type="pres">
      <dgm:prSet presAssocID="{6075EA48-0E35-4FDA-B1FD-A7AD14B328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CAB83-C538-44DB-8C7A-3676B4FF8AB0}" type="pres">
      <dgm:prSet presAssocID="{4574AD1A-D945-4FC9-BF08-E7DEBD7BA2EB}" presName="parTrans" presStyleLbl="sibTrans2D1" presStyleIdx="4" presStyleCnt="6"/>
      <dgm:spPr/>
      <dgm:t>
        <a:bodyPr/>
        <a:lstStyle/>
        <a:p>
          <a:endParaRPr lang="en-US"/>
        </a:p>
      </dgm:t>
    </dgm:pt>
    <dgm:pt modelId="{E6306D7D-7119-4BDF-855F-4B7C16B63FFE}" type="pres">
      <dgm:prSet presAssocID="{4574AD1A-D945-4FC9-BF08-E7DEBD7BA2E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115CDA4-2C25-4212-95A6-6D8BE375FC78}" type="pres">
      <dgm:prSet presAssocID="{4D901DF4-C6A2-4975-9676-B2A882C79E1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5D694-0E1C-4661-8E74-3B3E922BDD3B}" type="pres">
      <dgm:prSet presAssocID="{280EBDBB-294F-4A99-8F57-EEDEC51F0F3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9EE0505-5915-4584-AC37-040F352DB72B}" type="pres">
      <dgm:prSet presAssocID="{280EBDBB-294F-4A99-8F57-EEDEC51F0F3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697180D-19D1-48EF-8CA6-C0D5843567E3}" type="pres">
      <dgm:prSet presAssocID="{26E736E6-698C-4827-AFA3-A9B6250B153F}" presName="node" presStyleLbl="node1" presStyleIdx="5" presStyleCnt="6" custAng="2144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61C91-1D27-45BE-B689-F7E8A2E5AC96}" type="presOf" srcId="{4D901DF4-C6A2-4975-9676-B2A882C79E11}" destId="{5115CDA4-2C25-4212-95A6-6D8BE375FC78}" srcOrd="0" destOrd="0" presId="urn:microsoft.com/office/officeart/2005/8/layout/radial5"/>
    <dgm:cxn modelId="{0D31A8FE-E00F-4DDA-B1E8-D4D42551E375}" type="presOf" srcId="{534439CE-B265-4596-9551-BD5B152ADA6B}" destId="{78EFD6A1-74F8-4A69-A0FB-3F93883B4217}" srcOrd="0" destOrd="0" presId="urn:microsoft.com/office/officeart/2005/8/layout/radial5"/>
    <dgm:cxn modelId="{10256B29-D271-46DE-B580-F6E51637B3B5}" type="presOf" srcId="{58BB4191-2CDE-4CD0-ADB8-114CB70DA679}" destId="{6B04C3ED-90F8-409B-A35F-AB4DDD5E2675}" srcOrd="1" destOrd="0" presId="urn:microsoft.com/office/officeart/2005/8/layout/radial5"/>
    <dgm:cxn modelId="{503FD283-FC7B-44EC-832A-7E732104670C}" srcId="{5B984529-0FA8-41F4-A970-B98A186D55DC}" destId="{26E736E6-698C-4827-AFA3-A9B6250B153F}" srcOrd="5" destOrd="0" parTransId="{280EBDBB-294F-4A99-8F57-EEDEC51F0F32}" sibTransId="{0E9545A9-33DB-4D5E-8790-FD9D88C9B585}"/>
    <dgm:cxn modelId="{3D2AC4C4-FF03-4373-90FB-83C96313D582}" type="presOf" srcId="{774D4B75-0A1D-4426-AE16-5D4149CA2C66}" destId="{BE648870-E4BF-4CCB-BA26-4FA4CB905A92}" srcOrd="0" destOrd="0" presId="urn:microsoft.com/office/officeart/2005/8/layout/radial5"/>
    <dgm:cxn modelId="{1B705391-F761-458A-A962-A3DE629B6E2A}" type="presOf" srcId="{6075EA48-0E35-4FDA-B1FD-A7AD14B328F3}" destId="{7DB3A19C-5D7F-4942-B62B-0DDD0EC0D0A0}" srcOrd="0" destOrd="0" presId="urn:microsoft.com/office/officeart/2005/8/layout/radial5"/>
    <dgm:cxn modelId="{96B32D3C-940E-4BB4-BFE9-55C84086424E}" type="presOf" srcId="{58BB4191-2CDE-4CD0-ADB8-114CB70DA679}" destId="{E74ADDA1-F87A-4CB5-8A04-679B99D165FB}" srcOrd="0" destOrd="0" presId="urn:microsoft.com/office/officeart/2005/8/layout/radial5"/>
    <dgm:cxn modelId="{D8812120-C507-46ED-877A-64925524E2B7}" srcId="{5B984529-0FA8-41F4-A970-B98A186D55DC}" destId="{7F623407-7FE9-4271-9AEA-FFA292E3AFF7}" srcOrd="0" destOrd="0" parTransId="{534439CE-B265-4596-9551-BD5B152ADA6B}" sibTransId="{FAC4EDF9-A7B5-4F5C-9AC4-CF08C77C50A0}"/>
    <dgm:cxn modelId="{E56AC2A4-8EF3-4E1D-9A99-ED7D37D34552}" type="presOf" srcId="{280EBDBB-294F-4A99-8F57-EEDEC51F0F32}" destId="{B9EE0505-5915-4584-AC37-040F352DB72B}" srcOrd="1" destOrd="0" presId="urn:microsoft.com/office/officeart/2005/8/layout/radial5"/>
    <dgm:cxn modelId="{872DA62E-AB55-4711-8F1F-1C33473F8C54}" type="presOf" srcId="{534439CE-B265-4596-9551-BD5B152ADA6B}" destId="{786293E5-8A9E-413A-8CF6-F2DDBB7568F9}" srcOrd="1" destOrd="0" presId="urn:microsoft.com/office/officeart/2005/8/layout/radial5"/>
    <dgm:cxn modelId="{D677DAFD-EB53-4D38-A568-935BD8AEA046}" type="presOf" srcId="{5B984529-0FA8-41F4-A970-B98A186D55DC}" destId="{61B74CF8-6BED-4670-A6A9-0C67FFD479FA}" srcOrd="0" destOrd="0" presId="urn:microsoft.com/office/officeart/2005/8/layout/radial5"/>
    <dgm:cxn modelId="{69BCDB97-395D-4D02-B013-E090261A4465}" type="presOf" srcId="{4574AD1A-D945-4FC9-BF08-E7DEBD7BA2EB}" destId="{E6306D7D-7119-4BDF-855F-4B7C16B63FFE}" srcOrd="1" destOrd="0" presId="urn:microsoft.com/office/officeart/2005/8/layout/radial5"/>
    <dgm:cxn modelId="{3485F092-8A04-48F1-801B-80C00A8F721E}" type="presOf" srcId="{7CD605FA-9B83-4020-A413-5090BC69E105}" destId="{3EC5DFDB-C6BE-4223-A34E-F2F9A8E0916B}" srcOrd="0" destOrd="0" presId="urn:microsoft.com/office/officeart/2005/8/layout/radial5"/>
    <dgm:cxn modelId="{C59737D1-DB84-4723-A44D-00B20CA1503E}" type="presOf" srcId="{774D4B75-0A1D-4426-AE16-5D4149CA2C66}" destId="{2D8650BC-F92D-4B99-A6DF-37C1372C69FB}" srcOrd="1" destOrd="0" presId="urn:microsoft.com/office/officeart/2005/8/layout/radial5"/>
    <dgm:cxn modelId="{D78230A8-899C-44F1-AC8D-AF1A0B2885CB}" type="presOf" srcId="{7F623407-7FE9-4271-9AEA-FFA292E3AFF7}" destId="{79B5CDD5-2417-4630-866B-6016C4D7E31F}" srcOrd="0" destOrd="0" presId="urn:microsoft.com/office/officeart/2005/8/layout/radial5"/>
    <dgm:cxn modelId="{D396B820-14F3-4043-8467-14D0479FEF18}" type="presOf" srcId="{26E736E6-698C-4827-AFA3-A9B6250B153F}" destId="{F697180D-19D1-48EF-8CA6-C0D5843567E3}" srcOrd="0" destOrd="0" presId="urn:microsoft.com/office/officeart/2005/8/layout/radial5"/>
    <dgm:cxn modelId="{E223CE35-1A8B-4101-8ED7-FE8792CE50AF}" srcId="{5B984529-0FA8-41F4-A970-B98A186D55DC}" destId="{6075EA48-0E35-4FDA-B1FD-A7AD14B328F3}" srcOrd="3" destOrd="0" parTransId="{AF146056-7CE6-4E15-83F6-B0E6B38B731D}" sibTransId="{9EC5DAFA-BE58-414F-91D3-26F9AFDEBBD3}"/>
    <dgm:cxn modelId="{A3AF0CCE-27F2-4B97-A1C5-A67F5CF3415C}" type="presOf" srcId="{4574AD1A-D945-4FC9-BF08-E7DEBD7BA2EB}" destId="{6DACAB83-C538-44DB-8C7A-3676B4FF8AB0}" srcOrd="0" destOrd="0" presId="urn:microsoft.com/office/officeart/2005/8/layout/radial5"/>
    <dgm:cxn modelId="{3D6D6E76-0589-4EE6-AC9E-3274E9B0B69E}" type="presOf" srcId="{AF146056-7CE6-4E15-83F6-B0E6B38B731D}" destId="{85F1664D-9F56-4FB9-9E58-385F3188E125}" srcOrd="1" destOrd="0" presId="urn:microsoft.com/office/officeart/2005/8/layout/radial5"/>
    <dgm:cxn modelId="{E599CFCA-E67D-4B62-8F05-8C482E174DBA}" srcId="{5B984529-0FA8-41F4-A970-B98A186D55DC}" destId="{4D901DF4-C6A2-4975-9676-B2A882C79E11}" srcOrd="4" destOrd="0" parTransId="{4574AD1A-D945-4FC9-BF08-E7DEBD7BA2EB}" sibTransId="{1AB91D3B-ED6E-448B-9A03-B177E6B4EAEB}"/>
    <dgm:cxn modelId="{526B118E-EF55-492C-8DA8-1BAA389A67E5}" srcId="{CBB94514-3951-44BE-84BD-ECE57655CE46}" destId="{5B984529-0FA8-41F4-A970-B98A186D55DC}" srcOrd="0" destOrd="0" parTransId="{4105E86D-198B-4EF8-A573-66A0CAAAA55C}" sibTransId="{5341E7E9-DC60-4DD5-8A3E-0C33F7851BF8}"/>
    <dgm:cxn modelId="{757417F1-3FB2-4720-A2E5-7B1CA3867139}" type="presOf" srcId="{280EBDBB-294F-4A99-8F57-EEDEC51F0F32}" destId="{5055D694-0E1C-4661-8E74-3B3E922BDD3B}" srcOrd="0" destOrd="0" presId="urn:microsoft.com/office/officeart/2005/8/layout/radial5"/>
    <dgm:cxn modelId="{A684738C-5963-4217-AFC0-E41164B5148A}" type="presOf" srcId="{AF146056-7CE6-4E15-83F6-B0E6B38B731D}" destId="{024E37B9-77BC-453D-AE90-7FC4EF6E4672}" srcOrd="0" destOrd="0" presId="urn:microsoft.com/office/officeart/2005/8/layout/radial5"/>
    <dgm:cxn modelId="{24AE4D1E-B992-4C28-9D31-DFD9C8187E54}" type="presOf" srcId="{CBB94514-3951-44BE-84BD-ECE57655CE46}" destId="{4A2411C5-9D5F-4C55-B22A-8A8752530575}" srcOrd="0" destOrd="0" presId="urn:microsoft.com/office/officeart/2005/8/layout/radial5"/>
    <dgm:cxn modelId="{E43CD4BF-BF8A-4A52-A173-02C8B4881EB6}" srcId="{5B984529-0FA8-41F4-A970-B98A186D55DC}" destId="{6892DC6E-4E5F-4472-81EC-A69F9E21F1DB}" srcOrd="1" destOrd="0" parTransId="{58BB4191-2CDE-4CD0-ADB8-114CB70DA679}" sibTransId="{DF9FC2C6-9628-4F32-8093-5F93CAF7F6D2}"/>
    <dgm:cxn modelId="{D509DDC1-FB30-4BD6-B7BF-00CCC83C8385}" type="presOf" srcId="{6892DC6E-4E5F-4472-81EC-A69F9E21F1DB}" destId="{F9B353D4-8F75-4DB5-AAA4-409AE2C03B28}" srcOrd="0" destOrd="0" presId="urn:microsoft.com/office/officeart/2005/8/layout/radial5"/>
    <dgm:cxn modelId="{44786671-CA39-47A9-9E35-AD5CD33755BF}" srcId="{5B984529-0FA8-41F4-A970-B98A186D55DC}" destId="{7CD605FA-9B83-4020-A413-5090BC69E105}" srcOrd="2" destOrd="0" parTransId="{774D4B75-0A1D-4426-AE16-5D4149CA2C66}" sibTransId="{523EB8A1-614A-4430-9162-8A537E7601F5}"/>
    <dgm:cxn modelId="{99B9064C-0BED-4FCC-AF70-C4541ECEB599}" type="presParOf" srcId="{4A2411C5-9D5F-4C55-B22A-8A8752530575}" destId="{61B74CF8-6BED-4670-A6A9-0C67FFD479FA}" srcOrd="0" destOrd="0" presId="urn:microsoft.com/office/officeart/2005/8/layout/radial5"/>
    <dgm:cxn modelId="{798FAE42-407B-4B7F-A046-92B74D63BE49}" type="presParOf" srcId="{4A2411C5-9D5F-4C55-B22A-8A8752530575}" destId="{78EFD6A1-74F8-4A69-A0FB-3F93883B4217}" srcOrd="1" destOrd="0" presId="urn:microsoft.com/office/officeart/2005/8/layout/radial5"/>
    <dgm:cxn modelId="{D3C38197-F89C-4F89-836B-B3FEBF1CB046}" type="presParOf" srcId="{78EFD6A1-74F8-4A69-A0FB-3F93883B4217}" destId="{786293E5-8A9E-413A-8CF6-F2DDBB7568F9}" srcOrd="0" destOrd="0" presId="urn:microsoft.com/office/officeart/2005/8/layout/radial5"/>
    <dgm:cxn modelId="{5C27A09E-EEF0-4348-BC6B-2B5060546BF9}" type="presParOf" srcId="{4A2411C5-9D5F-4C55-B22A-8A8752530575}" destId="{79B5CDD5-2417-4630-866B-6016C4D7E31F}" srcOrd="2" destOrd="0" presId="urn:microsoft.com/office/officeart/2005/8/layout/radial5"/>
    <dgm:cxn modelId="{E6D12825-929C-4B37-BDD7-5B00B6667162}" type="presParOf" srcId="{4A2411C5-9D5F-4C55-B22A-8A8752530575}" destId="{E74ADDA1-F87A-4CB5-8A04-679B99D165FB}" srcOrd="3" destOrd="0" presId="urn:microsoft.com/office/officeart/2005/8/layout/radial5"/>
    <dgm:cxn modelId="{EE2C1791-38C2-4877-AAE2-BE8FA543D4E9}" type="presParOf" srcId="{E74ADDA1-F87A-4CB5-8A04-679B99D165FB}" destId="{6B04C3ED-90F8-409B-A35F-AB4DDD5E2675}" srcOrd="0" destOrd="0" presId="urn:microsoft.com/office/officeart/2005/8/layout/radial5"/>
    <dgm:cxn modelId="{229388D0-6FCD-4196-ACEC-9F9B469F5302}" type="presParOf" srcId="{4A2411C5-9D5F-4C55-B22A-8A8752530575}" destId="{F9B353D4-8F75-4DB5-AAA4-409AE2C03B28}" srcOrd="4" destOrd="0" presId="urn:microsoft.com/office/officeart/2005/8/layout/radial5"/>
    <dgm:cxn modelId="{4673DBE6-83A0-43C9-8FE8-76F0C02B696D}" type="presParOf" srcId="{4A2411C5-9D5F-4C55-B22A-8A8752530575}" destId="{BE648870-E4BF-4CCB-BA26-4FA4CB905A92}" srcOrd="5" destOrd="0" presId="urn:microsoft.com/office/officeart/2005/8/layout/radial5"/>
    <dgm:cxn modelId="{84E08E5F-DC92-44CE-B870-1FFD341DBC9B}" type="presParOf" srcId="{BE648870-E4BF-4CCB-BA26-4FA4CB905A92}" destId="{2D8650BC-F92D-4B99-A6DF-37C1372C69FB}" srcOrd="0" destOrd="0" presId="urn:microsoft.com/office/officeart/2005/8/layout/radial5"/>
    <dgm:cxn modelId="{B5566964-E3DC-4CA6-8CCA-01E47698EA70}" type="presParOf" srcId="{4A2411C5-9D5F-4C55-B22A-8A8752530575}" destId="{3EC5DFDB-C6BE-4223-A34E-F2F9A8E0916B}" srcOrd="6" destOrd="0" presId="urn:microsoft.com/office/officeart/2005/8/layout/radial5"/>
    <dgm:cxn modelId="{4967E4A5-EF21-4FD5-8D51-EF6A19AAC0E8}" type="presParOf" srcId="{4A2411C5-9D5F-4C55-B22A-8A8752530575}" destId="{024E37B9-77BC-453D-AE90-7FC4EF6E4672}" srcOrd="7" destOrd="0" presId="urn:microsoft.com/office/officeart/2005/8/layout/radial5"/>
    <dgm:cxn modelId="{824D92BE-26C8-4DA2-ABBD-A98CE3EB92F7}" type="presParOf" srcId="{024E37B9-77BC-453D-AE90-7FC4EF6E4672}" destId="{85F1664D-9F56-4FB9-9E58-385F3188E125}" srcOrd="0" destOrd="0" presId="urn:microsoft.com/office/officeart/2005/8/layout/radial5"/>
    <dgm:cxn modelId="{63CA9611-EFBE-40DB-A23C-7E8BABF3E847}" type="presParOf" srcId="{4A2411C5-9D5F-4C55-B22A-8A8752530575}" destId="{7DB3A19C-5D7F-4942-B62B-0DDD0EC0D0A0}" srcOrd="8" destOrd="0" presId="urn:microsoft.com/office/officeart/2005/8/layout/radial5"/>
    <dgm:cxn modelId="{97098838-19FB-4982-9806-FCFA7745FF35}" type="presParOf" srcId="{4A2411C5-9D5F-4C55-B22A-8A8752530575}" destId="{6DACAB83-C538-44DB-8C7A-3676B4FF8AB0}" srcOrd="9" destOrd="0" presId="urn:microsoft.com/office/officeart/2005/8/layout/radial5"/>
    <dgm:cxn modelId="{E2176C03-0665-43DA-BE71-B2E9E06CA319}" type="presParOf" srcId="{6DACAB83-C538-44DB-8C7A-3676B4FF8AB0}" destId="{E6306D7D-7119-4BDF-855F-4B7C16B63FFE}" srcOrd="0" destOrd="0" presId="urn:microsoft.com/office/officeart/2005/8/layout/radial5"/>
    <dgm:cxn modelId="{97D2B603-16B4-4EE8-8B3F-A1A98E54A70C}" type="presParOf" srcId="{4A2411C5-9D5F-4C55-B22A-8A8752530575}" destId="{5115CDA4-2C25-4212-95A6-6D8BE375FC78}" srcOrd="10" destOrd="0" presId="urn:microsoft.com/office/officeart/2005/8/layout/radial5"/>
    <dgm:cxn modelId="{06AD48FD-927A-4459-873D-3AC56B3D1582}" type="presParOf" srcId="{4A2411C5-9D5F-4C55-B22A-8A8752530575}" destId="{5055D694-0E1C-4661-8E74-3B3E922BDD3B}" srcOrd="11" destOrd="0" presId="urn:microsoft.com/office/officeart/2005/8/layout/radial5"/>
    <dgm:cxn modelId="{D530B0BE-5676-4E75-B9F9-42349214B249}" type="presParOf" srcId="{5055D694-0E1C-4661-8E74-3B3E922BDD3B}" destId="{B9EE0505-5915-4584-AC37-040F352DB72B}" srcOrd="0" destOrd="0" presId="urn:microsoft.com/office/officeart/2005/8/layout/radial5"/>
    <dgm:cxn modelId="{E5452FE4-8240-41B4-B00F-4BE0C6BD85EC}" type="presParOf" srcId="{4A2411C5-9D5F-4C55-B22A-8A8752530575}" destId="{F697180D-19D1-48EF-8CA6-C0D5843567E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1F458A-8699-4FD3-A5DD-D62CF4919D5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786003-DE0A-4928-91C6-7279F70DC543}">
      <dgm:prSet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Do you have what it takes?</a:t>
          </a:r>
        </a:p>
      </dgm:t>
    </dgm:pt>
    <dgm:pt modelId="{DF9D6DE8-4F37-4CE9-B1F5-BF6EA166BEB5}" type="parTrans" cxnId="{B242153E-8BAD-4FB4-83E4-E3A9D2A73948}">
      <dgm:prSet/>
      <dgm:spPr/>
      <dgm:t>
        <a:bodyPr/>
        <a:lstStyle/>
        <a:p>
          <a:endParaRPr lang="en-US"/>
        </a:p>
      </dgm:t>
    </dgm:pt>
    <dgm:pt modelId="{250545D4-1F5E-4D7B-B829-662AE6C0C122}" type="sibTrans" cxnId="{B242153E-8BAD-4FB4-83E4-E3A9D2A73948}">
      <dgm:prSet/>
      <dgm:spPr/>
      <dgm:t>
        <a:bodyPr/>
        <a:lstStyle/>
        <a:p>
          <a:endParaRPr lang="en-US"/>
        </a:p>
      </dgm:t>
    </dgm:pt>
    <dgm:pt modelId="{E2B3460A-2C38-4A37-AFB0-C6F47BB69C35}">
      <dgm:prSet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What business should you choose?</a:t>
          </a:r>
        </a:p>
      </dgm:t>
    </dgm:pt>
    <dgm:pt modelId="{35BD4D19-F386-44F1-8382-33A2255C30D6}" type="parTrans" cxnId="{E380802E-65A6-473D-9445-24397FA60AD3}">
      <dgm:prSet/>
      <dgm:spPr/>
      <dgm:t>
        <a:bodyPr/>
        <a:lstStyle/>
        <a:p>
          <a:endParaRPr lang="en-US"/>
        </a:p>
      </dgm:t>
    </dgm:pt>
    <dgm:pt modelId="{A8C38543-2E56-4083-88FB-0B6B6C98334F}" type="sibTrans" cxnId="{E380802E-65A6-473D-9445-24397FA60AD3}">
      <dgm:prSet/>
      <dgm:spPr/>
      <dgm:t>
        <a:bodyPr/>
        <a:lstStyle/>
        <a:p>
          <a:endParaRPr lang="en-US"/>
        </a:p>
      </dgm:t>
    </dgm:pt>
    <dgm:pt modelId="{56C8341C-A367-4B66-97B6-C01CC7ABFBE1}">
      <dgm:prSet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What do you need to succeed in business?</a:t>
          </a:r>
        </a:p>
      </dgm:t>
    </dgm:pt>
    <dgm:pt modelId="{1805FC12-B0BE-4A84-9A59-7CFE0AB98E67}" type="parTrans" cxnId="{729F22EE-2B57-49CA-BC1B-013685F079F1}">
      <dgm:prSet/>
      <dgm:spPr/>
      <dgm:t>
        <a:bodyPr/>
        <a:lstStyle/>
        <a:p>
          <a:endParaRPr lang="en-US"/>
        </a:p>
      </dgm:t>
    </dgm:pt>
    <dgm:pt modelId="{AF487AFF-A570-416A-91D4-8AA634165335}" type="sibTrans" cxnId="{729F22EE-2B57-49CA-BC1B-013685F079F1}">
      <dgm:prSet/>
      <dgm:spPr/>
      <dgm:t>
        <a:bodyPr/>
        <a:lstStyle/>
        <a:p>
          <a:endParaRPr lang="en-US"/>
        </a:p>
      </dgm:t>
    </dgm:pt>
    <dgm:pt modelId="{E12867C5-DFEE-4771-9EB6-F51D60F1FA6C}">
      <dgm:prSet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How much money do you need to get started?</a:t>
          </a:r>
        </a:p>
      </dgm:t>
    </dgm:pt>
    <dgm:pt modelId="{FF36A2B4-11B4-4652-B71F-0E904518F34B}" type="sibTrans" cxnId="{EB6D930F-33E3-4DE6-A240-4B70A1D3D6D2}">
      <dgm:prSet/>
      <dgm:spPr/>
      <dgm:t>
        <a:bodyPr/>
        <a:lstStyle/>
        <a:p>
          <a:endParaRPr lang="en-US"/>
        </a:p>
      </dgm:t>
    </dgm:pt>
    <dgm:pt modelId="{2CAAD917-B8E7-4641-89DD-906744B39674}" type="parTrans" cxnId="{EB6D930F-33E3-4DE6-A240-4B70A1D3D6D2}">
      <dgm:prSet/>
      <dgm:spPr/>
      <dgm:t>
        <a:bodyPr/>
        <a:lstStyle/>
        <a:p>
          <a:endParaRPr lang="en-US"/>
        </a:p>
      </dgm:t>
    </dgm:pt>
    <dgm:pt modelId="{6480FE85-C0B7-4E46-B9E8-0709E66CDDDF}">
      <dgm:prSet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What is a business plan and why do you  need one?</a:t>
          </a:r>
        </a:p>
      </dgm:t>
    </dgm:pt>
    <dgm:pt modelId="{6D125C51-FA12-4291-A9C6-061F95A4EB34}" type="parTrans" cxnId="{5EF9B21B-BB4B-473F-BA59-AD5B1A5DC5FE}">
      <dgm:prSet/>
      <dgm:spPr/>
      <dgm:t>
        <a:bodyPr/>
        <a:lstStyle/>
        <a:p>
          <a:endParaRPr lang="en-US"/>
        </a:p>
      </dgm:t>
    </dgm:pt>
    <dgm:pt modelId="{06E88C04-2253-407F-B67E-86D0D1EF24DA}" type="sibTrans" cxnId="{5EF9B21B-BB4B-473F-BA59-AD5B1A5DC5FE}">
      <dgm:prSet/>
      <dgm:spPr/>
      <dgm:t>
        <a:bodyPr/>
        <a:lstStyle/>
        <a:p>
          <a:endParaRPr lang="en-US"/>
        </a:p>
      </dgm:t>
    </dgm:pt>
    <dgm:pt modelId="{146A2D1D-7C19-4E1E-BD90-9832AC6704F5}" type="pres">
      <dgm:prSet presAssocID="{081F458A-8699-4FD3-A5DD-D62CF4919D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9771FB-0E94-4AF8-88D7-CA658F199E7D}" type="pres">
      <dgm:prSet presAssocID="{B9786003-DE0A-4928-91C6-7279F70DC543}" presName="composite" presStyleCnt="0"/>
      <dgm:spPr/>
    </dgm:pt>
    <dgm:pt modelId="{9F8CE138-63A7-4FF1-857D-86DEE77DEE51}" type="pres">
      <dgm:prSet presAssocID="{B9786003-DE0A-4928-91C6-7279F70DC543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5273E-D796-4EC4-BE26-BF0F32BD3EFA}" type="pres">
      <dgm:prSet presAssocID="{B9786003-DE0A-4928-91C6-7279F70DC543}" presName="rect2" presStyleLbl="fgImgPlace1" presStyleIdx="0" presStyleCnt="5"/>
      <dgm:spPr>
        <a:solidFill>
          <a:srgbClr val="FF0000"/>
        </a:solidFill>
      </dgm:spPr>
    </dgm:pt>
    <dgm:pt modelId="{3B602737-95BD-4485-A803-754E9BA48F95}" type="pres">
      <dgm:prSet presAssocID="{250545D4-1F5E-4D7B-B829-662AE6C0C122}" presName="sibTrans" presStyleCnt="0"/>
      <dgm:spPr/>
    </dgm:pt>
    <dgm:pt modelId="{20CC747B-EF30-4FA6-B57C-51F0636BE4C9}" type="pres">
      <dgm:prSet presAssocID="{56C8341C-A367-4B66-97B6-C01CC7ABFBE1}" presName="composite" presStyleCnt="0"/>
      <dgm:spPr/>
    </dgm:pt>
    <dgm:pt modelId="{C9CAC98D-872E-40D9-AE62-1AD7585DCFB1}" type="pres">
      <dgm:prSet presAssocID="{56C8341C-A367-4B66-97B6-C01CC7ABFBE1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1DFDE-E9A5-4053-86F6-6ACE956EB6C5}" type="pres">
      <dgm:prSet presAssocID="{56C8341C-A367-4B66-97B6-C01CC7ABFBE1}" presName="rect2" presStyleLbl="fgImgPlace1" presStyleIdx="1" presStyleCnt="5"/>
      <dgm:spPr>
        <a:solidFill>
          <a:schemeClr val="accent1">
            <a:lumMod val="50000"/>
          </a:schemeClr>
        </a:solidFill>
      </dgm:spPr>
    </dgm:pt>
    <dgm:pt modelId="{A58EC9C7-8215-4942-A39B-20FC3C152159}" type="pres">
      <dgm:prSet presAssocID="{AF487AFF-A570-416A-91D4-8AA634165335}" presName="sibTrans" presStyleCnt="0"/>
      <dgm:spPr/>
    </dgm:pt>
    <dgm:pt modelId="{2F7755CB-6684-45A2-A6A7-EF79504F14F4}" type="pres">
      <dgm:prSet presAssocID="{6480FE85-C0B7-4E46-B9E8-0709E66CDDDF}" presName="composite" presStyleCnt="0"/>
      <dgm:spPr/>
    </dgm:pt>
    <dgm:pt modelId="{90478813-5FC0-4323-9BB7-B070AB6A572A}" type="pres">
      <dgm:prSet presAssocID="{6480FE85-C0B7-4E46-B9E8-0709E66CDDDF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F57C7-4F97-4E9D-9FE9-E603D9B9347D}" type="pres">
      <dgm:prSet presAssocID="{6480FE85-C0B7-4E46-B9E8-0709E66CDDDF}" presName="rect2" presStyleLbl="fgImgPlace1" presStyleIdx="2" presStyleCnt="5"/>
      <dgm:spPr>
        <a:solidFill>
          <a:srgbClr val="FFFF00"/>
        </a:solidFill>
      </dgm:spPr>
    </dgm:pt>
    <dgm:pt modelId="{658911D9-B47C-482D-A670-22184038C82A}" type="pres">
      <dgm:prSet presAssocID="{06E88C04-2253-407F-B67E-86D0D1EF24DA}" presName="sibTrans" presStyleCnt="0"/>
      <dgm:spPr/>
    </dgm:pt>
    <dgm:pt modelId="{8E9B9ADF-D6CB-4276-AACC-782C57CD6B06}" type="pres">
      <dgm:prSet presAssocID="{E12867C5-DFEE-4771-9EB6-F51D60F1FA6C}" presName="composite" presStyleCnt="0"/>
      <dgm:spPr/>
    </dgm:pt>
    <dgm:pt modelId="{5DA8BDA9-F015-476D-9F14-A14A64893084}" type="pres">
      <dgm:prSet presAssocID="{E12867C5-DFEE-4771-9EB6-F51D60F1FA6C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93497-8BC9-4D29-9E0B-1E549E277ED0}" type="pres">
      <dgm:prSet presAssocID="{E12867C5-DFEE-4771-9EB6-F51D60F1FA6C}" presName="rect2" presStyleLbl="fgImgPlace1" presStyleIdx="3" presStyleCnt="5"/>
      <dgm:spPr>
        <a:solidFill>
          <a:srgbClr val="92D050"/>
        </a:solidFill>
      </dgm:spPr>
    </dgm:pt>
    <dgm:pt modelId="{E255300E-139B-4F83-A759-99E170CD99E6}" type="pres">
      <dgm:prSet presAssocID="{FF36A2B4-11B4-4652-B71F-0E904518F34B}" presName="sibTrans" presStyleCnt="0"/>
      <dgm:spPr/>
    </dgm:pt>
    <dgm:pt modelId="{F9E03A58-2E22-4B69-AE2F-D766A637FCC3}" type="pres">
      <dgm:prSet presAssocID="{E2B3460A-2C38-4A37-AFB0-C6F47BB69C35}" presName="composite" presStyleCnt="0"/>
      <dgm:spPr/>
    </dgm:pt>
    <dgm:pt modelId="{012E46B3-E6B4-460F-AF33-2C8FD37AA4EE}" type="pres">
      <dgm:prSet presAssocID="{E2B3460A-2C38-4A37-AFB0-C6F47BB69C35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C0EB9-12C8-44DA-A9BC-AA1D6E7C0C59}" type="pres">
      <dgm:prSet presAssocID="{E2B3460A-2C38-4A37-AFB0-C6F47BB69C35}" presName="rect2" presStyleLbl="fgImgPlace1" presStyleIdx="4" presStyleCnt="5"/>
      <dgm:spPr>
        <a:solidFill>
          <a:schemeClr val="accent6">
            <a:lumMod val="75000"/>
          </a:schemeClr>
        </a:solidFill>
      </dgm:spPr>
    </dgm:pt>
  </dgm:ptLst>
  <dgm:cxnLst>
    <dgm:cxn modelId="{7070C499-CE01-46AC-99B6-C5F955313DD9}" type="presOf" srcId="{6480FE85-C0B7-4E46-B9E8-0709E66CDDDF}" destId="{90478813-5FC0-4323-9BB7-B070AB6A572A}" srcOrd="0" destOrd="0" presId="urn:microsoft.com/office/officeart/2008/layout/PictureStrips"/>
    <dgm:cxn modelId="{5EF9B21B-BB4B-473F-BA59-AD5B1A5DC5FE}" srcId="{081F458A-8699-4FD3-A5DD-D62CF4919D59}" destId="{6480FE85-C0B7-4E46-B9E8-0709E66CDDDF}" srcOrd="2" destOrd="0" parTransId="{6D125C51-FA12-4291-A9C6-061F95A4EB34}" sibTransId="{06E88C04-2253-407F-B67E-86D0D1EF24DA}"/>
    <dgm:cxn modelId="{3F235ACA-34E7-49DD-95B9-E33783B86FC0}" type="presOf" srcId="{B9786003-DE0A-4928-91C6-7279F70DC543}" destId="{9F8CE138-63A7-4FF1-857D-86DEE77DEE51}" srcOrd="0" destOrd="0" presId="urn:microsoft.com/office/officeart/2008/layout/PictureStrips"/>
    <dgm:cxn modelId="{C27E026C-4E0C-4D83-8973-92D9CD5FCC88}" type="presOf" srcId="{E12867C5-DFEE-4771-9EB6-F51D60F1FA6C}" destId="{5DA8BDA9-F015-476D-9F14-A14A64893084}" srcOrd="0" destOrd="0" presId="urn:microsoft.com/office/officeart/2008/layout/PictureStrips"/>
    <dgm:cxn modelId="{B242153E-8BAD-4FB4-83E4-E3A9D2A73948}" srcId="{081F458A-8699-4FD3-A5DD-D62CF4919D59}" destId="{B9786003-DE0A-4928-91C6-7279F70DC543}" srcOrd="0" destOrd="0" parTransId="{DF9D6DE8-4F37-4CE9-B1F5-BF6EA166BEB5}" sibTransId="{250545D4-1F5E-4D7B-B829-662AE6C0C122}"/>
    <dgm:cxn modelId="{5828D834-046A-440A-8ED5-BE60893E67E3}" type="presOf" srcId="{081F458A-8699-4FD3-A5DD-D62CF4919D59}" destId="{146A2D1D-7C19-4E1E-BD90-9832AC6704F5}" srcOrd="0" destOrd="0" presId="urn:microsoft.com/office/officeart/2008/layout/PictureStrips"/>
    <dgm:cxn modelId="{BC695217-2268-444D-B566-5E7CC1D9ED10}" type="presOf" srcId="{E2B3460A-2C38-4A37-AFB0-C6F47BB69C35}" destId="{012E46B3-E6B4-460F-AF33-2C8FD37AA4EE}" srcOrd="0" destOrd="0" presId="urn:microsoft.com/office/officeart/2008/layout/PictureStrips"/>
    <dgm:cxn modelId="{729F22EE-2B57-49CA-BC1B-013685F079F1}" srcId="{081F458A-8699-4FD3-A5DD-D62CF4919D59}" destId="{56C8341C-A367-4B66-97B6-C01CC7ABFBE1}" srcOrd="1" destOrd="0" parTransId="{1805FC12-B0BE-4A84-9A59-7CFE0AB98E67}" sibTransId="{AF487AFF-A570-416A-91D4-8AA634165335}"/>
    <dgm:cxn modelId="{E380802E-65A6-473D-9445-24397FA60AD3}" srcId="{081F458A-8699-4FD3-A5DD-D62CF4919D59}" destId="{E2B3460A-2C38-4A37-AFB0-C6F47BB69C35}" srcOrd="4" destOrd="0" parTransId="{35BD4D19-F386-44F1-8382-33A2255C30D6}" sibTransId="{A8C38543-2E56-4083-88FB-0B6B6C98334F}"/>
    <dgm:cxn modelId="{8C060AA5-D19F-435C-9CD3-CAAE5DE5C11E}" type="presOf" srcId="{56C8341C-A367-4B66-97B6-C01CC7ABFBE1}" destId="{C9CAC98D-872E-40D9-AE62-1AD7585DCFB1}" srcOrd="0" destOrd="0" presId="urn:microsoft.com/office/officeart/2008/layout/PictureStrips"/>
    <dgm:cxn modelId="{EB6D930F-33E3-4DE6-A240-4B70A1D3D6D2}" srcId="{081F458A-8699-4FD3-A5DD-D62CF4919D59}" destId="{E12867C5-DFEE-4771-9EB6-F51D60F1FA6C}" srcOrd="3" destOrd="0" parTransId="{2CAAD917-B8E7-4641-89DD-906744B39674}" sibTransId="{FF36A2B4-11B4-4652-B71F-0E904518F34B}"/>
    <dgm:cxn modelId="{92FE5CC9-A5FD-44EC-9268-C7C8497D7A6D}" type="presParOf" srcId="{146A2D1D-7C19-4E1E-BD90-9832AC6704F5}" destId="{379771FB-0E94-4AF8-88D7-CA658F199E7D}" srcOrd="0" destOrd="0" presId="urn:microsoft.com/office/officeart/2008/layout/PictureStrips"/>
    <dgm:cxn modelId="{A8D9ECB8-F479-428C-B6E6-D78067098FEF}" type="presParOf" srcId="{379771FB-0E94-4AF8-88D7-CA658F199E7D}" destId="{9F8CE138-63A7-4FF1-857D-86DEE77DEE51}" srcOrd="0" destOrd="0" presId="urn:microsoft.com/office/officeart/2008/layout/PictureStrips"/>
    <dgm:cxn modelId="{D79C0EE4-845E-4871-83AA-DCF79735F694}" type="presParOf" srcId="{379771FB-0E94-4AF8-88D7-CA658F199E7D}" destId="{1EB5273E-D796-4EC4-BE26-BF0F32BD3EFA}" srcOrd="1" destOrd="0" presId="urn:microsoft.com/office/officeart/2008/layout/PictureStrips"/>
    <dgm:cxn modelId="{FFC14B3E-F139-44AB-8030-D8D22FE230D6}" type="presParOf" srcId="{146A2D1D-7C19-4E1E-BD90-9832AC6704F5}" destId="{3B602737-95BD-4485-A803-754E9BA48F95}" srcOrd="1" destOrd="0" presId="urn:microsoft.com/office/officeart/2008/layout/PictureStrips"/>
    <dgm:cxn modelId="{69D8D226-6ACB-48E6-8D03-E0E5FD1571A4}" type="presParOf" srcId="{146A2D1D-7C19-4E1E-BD90-9832AC6704F5}" destId="{20CC747B-EF30-4FA6-B57C-51F0636BE4C9}" srcOrd="2" destOrd="0" presId="urn:microsoft.com/office/officeart/2008/layout/PictureStrips"/>
    <dgm:cxn modelId="{6F8A711E-4447-4B28-BF7C-0AA0ECCFC151}" type="presParOf" srcId="{20CC747B-EF30-4FA6-B57C-51F0636BE4C9}" destId="{C9CAC98D-872E-40D9-AE62-1AD7585DCFB1}" srcOrd="0" destOrd="0" presId="urn:microsoft.com/office/officeart/2008/layout/PictureStrips"/>
    <dgm:cxn modelId="{30AA2ABF-C4A7-443D-96BF-27554CEBB362}" type="presParOf" srcId="{20CC747B-EF30-4FA6-B57C-51F0636BE4C9}" destId="{DB71DFDE-E9A5-4053-86F6-6ACE956EB6C5}" srcOrd="1" destOrd="0" presId="urn:microsoft.com/office/officeart/2008/layout/PictureStrips"/>
    <dgm:cxn modelId="{AE562DCF-6796-4EC5-A9DA-D1BA8B68AC7B}" type="presParOf" srcId="{146A2D1D-7C19-4E1E-BD90-9832AC6704F5}" destId="{A58EC9C7-8215-4942-A39B-20FC3C152159}" srcOrd="3" destOrd="0" presId="urn:microsoft.com/office/officeart/2008/layout/PictureStrips"/>
    <dgm:cxn modelId="{F9D28F36-E2C5-4E37-B7F9-4D4AC68C7CD9}" type="presParOf" srcId="{146A2D1D-7C19-4E1E-BD90-9832AC6704F5}" destId="{2F7755CB-6684-45A2-A6A7-EF79504F14F4}" srcOrd="4" destOrd="0" presId="urn:microsoft.com/office/officeart/2008/layout/PictureStrips"/>
    <dgm:cxn modelId="{AB17F377-0B5F-4661-A8A7-F5AB9EA09247}" type="presParOf" srcId="{2F7755CB-6684-45A2-A6A7-EF79504F14F4}" destId="{90478813-5FC0-4323-9BB7-B070AB6A572A}" srcOrd="0" destOrd="0" presId="urn:microsoft.com/office/officeart/2008/layout/PictureStrips"/>
    <dgm:cxn modelId="{47A96359-D81E-402A-AD42-BC65F2BAB16E}" type="presParOf" srcId="{2F7755CB-6684-45A2-A6A7-EF79504F14F4}" destId="{19DF57C7-4F97-4E9D-9FE9-E603D9B9347D}" srcOrd="1" destOrd="0" presId="urn:microsoft.com/office/officeart/2008/layout/PictureStrips"/>
    <dgm:cxn modelId="{0AD949DA-B3C8-4DA4-B1B1-C543A9D78EFC}" type="presParOf" srcId="{146A2D1D-7C19-4E1E-BD90-9832AC6704F5}" destId="{658911D9-B47C-482D-A670-22184038C82A}" srcOrd="5" destOrd="0" presId="urn:microsoft.com/office/officeart/2008/layout/PictureStrips"/>
    <dgm:cxn modelId="{BF6746EC-3532-4CCE-99AB-23C14EFF34BA}" type="presParOf" srcId="{146A2D1D-7C19-4E1E-BD90-9832AC6704F5}" destId="{8E9B9ADF-D6CB-4276-AACC-782C57CD6B06}" srcOrd="6" destOrd="0" presId="urn:microsoft.com/office/officeart/2008/layout/PictureStrips"/>
    <dgm:cxn modelId="{B3EA8A01-FDC3-4AE4-9A37-0540CAEF8328}" type="presParOf" srcId="{8E9B9ADF-D6CB-4276-AACC-782C57CD6B06}" destId="{5DA8BDA9-F015-476D-9F14-A14A64893084}" srcOrd="0" destOrd="0" presId="urn:microsoft.com/office/officeart/2008/layout/PictureStrips"/>
    <dgm:cxn modelId="{55D9965E-AD9D-4C68-93E9-7DBDF79B104E}" type="presParOf" srcId="{8E9B9ADF-D6CB-4276-AACC-782C57CD6B06}" destId="{B8C93497-8BC9-4D29-9E0B-1E549E277ED0}" srcOrd="1" destOrd="0" presId="urn:microsoft.com/office/officeart/2008/layout/PictureStrips"/>
    <dgm:cxn modelId="{D9F37401-DBB9-4354-81CD-23A03AA5DBE7}" type="presParOf" srcId="{146A2D1D-7C19-4E1E-BD90-9832AC6704F5}" destId="{E255300E-139B-4F83-A759-99E170CD99E6}" srcOrd="7" destOrd="0" presId="urn:microsoft.com/office/officeart/2008/layout/PictureStrips"/>
    <dgm:cxn modelId="{1CF27614-D145-4958-8142-6F9838992CA8}" type="presParOf" srcId="{146A2D1D-7C19-4E1E-BD90-9832AC6704F5}" destId="{F9E03A58-2E22-4B69-AE2F-D766A637FCC3}" srcOrd="8" destOrd="0" presId="urn:microsoft.com/office/officeart/2008/layout/PictureStrips"/>
    <dgm:cxn modelId="{F0BEBCB3-6FF1-4E47-A580-BD9BB8353450}" type="presParOf" srcId="{F9E03A58-2E22-4B69-AE2F-D766A637FCC3}" destId="{012E46B3-E6B4-460F-AF33-2C8FD37AA4EE}" srcOrd="0" destOrd="0" presId="urn:microsoft.com/office/officeart/2008/layout/PictureStrips"/>
    <dgm:cxn modelId="{3F7A3709-8E19-4F4D-B701-3040D728C82D}" type="presParOf" srcId="{F9E03A58-2E22-4B69-AE2F-D766A637FCC3}" destId="{664C0EB9-12C8-44DA-A9BC-AA1D6E7C0C5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0AE48-F5D7-4459-8F78-33F9275E441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E795D22-6692-4873-9B38-6A051F350CA0}">
      <dgm:prSet custT="1"/>
      <dgm:spPr>
        <a:solidFill>
          <a:srgbClr val="FF0000"/>
        </a:solidFill>
      </dgm:spPr>
      <dgm:t>
        <a:bodyPr/>
        <a:lstStyle/>
        <a:p>
          <a:r>
            <a:rPr lang="en-US" sz="1400" b="1" u="sng" dirty="0">
              <a:solidFill>
                <a:schemeClr val="tx1"/>
              </a:solidFill>
            </a:rPr>
            <a:t>LENDERS</a:t>
          </a:r>
          <a:r>
            <a:rPr lang="en-US" sz="1400" b="1" dirty="0"/>
            <a:t> </a:t>
          </a:r>
        </a:p>
        <a:p>
          <a:r>
            <a:rPr lang="en-US" sz="1400" b="1" dirty="0"/>
            <a:t>in return, lenders encourage clients that ARE closing on </a:t>
          </a:r>
          <a:r>
            <a:rPr lang="en-US" sz="1400" b="1" dirty="0" smtClean="0"/>
            <a:t>deals  </a:t>
          </a:r>
          <a:r>
            <a:rPr lang="en-US" sz="1400" b="1" dirty="0"/>
            <a:t>to consult with SBDC prior to closing.</a:t>
          </a:r>
        </a:p>
      </dgm:t>
    </dgm:pt>
    <dgm:pt modelId="{DF52D7BA-1BC4-4B5D-A112-9B86621E7972}" type="parTrans" cxnId="{0FDE4BAC-32D1-4994-8DFA-EE481793EF6A}">
      <dgm:prSet/>
      <dgm:spPr/>
      <dgm:t>
        <a:bodyPr/>
        <a:lstStyle/>
        <a:p>
          <a:endParaRPr lang="en-US"/>
        </a:p>
      </dgm:t>
    </dgm:pt>
    <dgm:pt modelId="{9A71BB06-9AED-43F4-A4AF-C93281455DE3}" type="sibTrans" cxnId="{0FDE4BAC-32D1-4994-8DFA-EE481793EF6A}">
      <dgm:prSet/>
      <dgm:spPr/>
      <dgm:t>
        <a:bodyPr/>
        <a:lstStyle/>
        <a:p>
          <a:endParaRPr lang="en-US"/>
        </a:p>
      </dgm:t>
    </dgm:pt>
    <dgm:pt modelId="{7E3F366A-8D76-4EE8-AB6F-3A6624CE0EFF}">
      <dgm:prSet custT="1"/>
      <dgm:spPr>
        <a:solidFill>
          <a:srgbClr val="FF0000"/>
        </a:solidFill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SUSLA SBDC </a:t>
          </a:r>
        </a:p>
        <a:p>
          <a:r>
            <a:rPr lang="en-US" sz="1400" b="1" dirty="0" smtClean="0"/>
            <a:t>offers a “holding place” for lender’s clients, not yet  ready to close on loans. </a:t>
          </a:r>
          <a:endParaRPr lang="en-US" sz="1400" b="1" dirty="0"/>
        </a:p>
      </dgm:t>
    </dgm:pt>
    <dgm:pt modelId="{4F2B219E-58B9-4C4D-A453-9880B6DBE0E0}" type="parTrans" cxnId="{28D18CAD-DDE2-4D7F-84EA-C057F8E5AA94}">
      <dgm:prSet/>
      <dgm:spPr/>
      <dgm:t>
        <a:bodyPr/>
        <a:lstStyle/>
        <a:p>
          <a:endParaRPr lang="en-US"/>
        </a:p>
      </dgm:t>
    </dgm:pt>
    <dgm:pt modelId="{DAEC7854-D835-433E-9362-0AA40EA922A6}" type="sibTrans" cxnId="{28D18CAD-DDE2-4D7F-84EA-C057F8E5AA94}">
      <dgm:prSet/>
      <dgm:spPr/>
      <dgm:t>
        <a:bodyPr/>
        <a:lstStyle/>
        <a:p>
          <a:endParaRPr lang="en-US"/>
        </a:p>
      </dgm:t>
    </dgm:pt>
    <dgm:pt modelId="{AB1D456D-9783-4C3B-965B-160663F7E7AC}" type="pres">
      <dgm:prSet presAssocID="{2130AE48-F5D7-4459-8F78-33F9275E4415}" presName="compositeShape" presStyleCnt="0">
        <dgm:presLayoutVars>
          <dgm:chMax val="7"/>
          <dgm:dir/>
          <dgm:resizeHandles val="exact"/>
        </dgm:presLayoutVars>
      </dgm:prSet>
      <dgm:spPr/>
    </dgm:pt>
    <dgm:pt modelId="{82AE716C-9B76-4EB4-A541-33EAC7673335}" type="pres">
      <dgm:prSet presAssocID="{2130AE48-F5D7-4459-8F78-33F9275E4415}" presName="wedge1" presStyleLbl="node1" presStyleIdx="0" presStyleCnt="2" custScaleX="111133" custLinFactNeighborX="1124" custLinFactNeighborY="-562"/>
      <dgm:spPr/>
      <dgm:t>
        <a:bodyPr/>
        <a:lstStyle/>
        <a:p>
          <a:endParaRPr lang="en-US"/>
        </a:p>
      </dgm:t>
    </dgm:pt>
    <dgm:pt modelId="{C8F0C47C-451D-4776-A1A0-F4DD3581E0A3}" type="pres">
      <dgm:prSet presAssocID="{2130AE48-F5D7-4459-8F78-33F9275E4415}" presName="dummy1a" presStyleCnt="0"/>
      <dgm:spPr/>
    </dgm:pt>
    <dgm:pt modelId="{DE85F81E-D906-4DDD-87C9-9EC39AB0AECA}" type="pres">
      <dgm:prSet presAssocID="{2130AE48-F5D7-4459-8F78-33F9275E4415}" presName="dummy1b" presStyleCnt="0"/>
      <dgm:spPr/>
    </dgm:pt>
    <dgm:pt modelId="{9135AC37-076D-473B-BCAA-4E18D4D7E598}" type="pres">
      <dgm:prSet presAssocID="{2130AE48-F5D7-4459-8F78-33F9275E4415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D7132-8754-4BA3-A5EB-D443F7F7F744}" type="pres">
      <dgm:prSet presAssocID="{2130AE48-F5D7-4459-8F78-33F9275E4415}" presName="wedge2" presStyleLbl="node1" presStyleIdx="1" presStyleCnt="2" custScaleX="120714" custLinFactNeighborX="263" custLinFactNeighborY="-771"/>
      <dgm:spPr/>
      <dgm:t>
        <a:bodyPr/>
        <a:lstStyle/>
        <a:p>
          <a:endParaRPr lang="en-US"/>
        </a:p>
      </dgm:t>
    </dgm:pt>
    <dgm:pt modelId="{75A214C7-029C-42BC-B68D-27E7CD226E31}" type="pres">
      <dgm:prSet presAssocID="{2130AE48-F5D7-4459-8F78-33F9275E4415}" presName="dummy2a" presStyleCnt="0"/>
      <dgm:spPr/>
    </dgm:pt>
    <dgm:pt modelId="{B7F7B77E-184E-4A13-8AEE-AFEC36AFB448}" type="pres">
      <dgm:prSet presAssocID="{2130AE48-F5D7-4459-8F78-33F9275E4415}" presName="dummy2b" presStyleCnt="0"/>
      <dgm:spPr/>
    </dgm:pt>
    <dgm:pt modelId="{1CE58DFE-4485-4B9F-9B6F-A2D4D19F7C1C}" type="pres">
      <dgm:prSet presAssocID="{2130AE48-F5D7-4459-8F78-33F9275E4415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FBE78-83BA-4985-BBA6-88C47C3AA3F1}" type="pres">
      <dgm:prSet presAssocID="{9A71BB06-9AED-43F4-A4AF-C93281455DE3}" presName="arrowWedge1" presStyleLbl="fgSibTrans2D1" presStyleIdx="0" presStyleCnt="2" custLinFactNeighborX="7551" custLinFactNeighborY="458"/>
      <dgm:spPr>
        <a:solidFill>
          <a:schemeClr val="tx1"/>
        </a:solidFill>
      </dgm:spPr>
    </dgm:pt>
    <dgm:pt modelId="{5ABBCCDB-CB84-43B3-8B82-EB7740685D9E}" type="pres">
      <dgm:prSet presAssocID="{DAEC7854-D835-433E-9362-0AA40EA922A6}" presName="arrowWedge2" presStyleLbl="fgSibTrans2D1" presStyleIdx="1" presStyleCnt="2" custScaleX="93798" custScaleY="98951" custLinFactNeighborX="-9697" custLinFactNeighborY="466"/>
      <dgm:spPr>
        <a:solidFill>
          <a:schemeClr val="tx1"/>
        </a:solidFill>
      </dgm:spPr>
    </dgm:pt>
  </dgm:ptLst>
  <dgm:cxnLst>
    <dgm:cxn modelId="{4DB75E9F-8D38-42A1-917F-853444CC89C0}" type="presOf" srcId="{EE795D22-6692-4873-9B38-6A051F350CA0}" destId="{82AE716C-9B76-4EB4-A541-33EAC7673335}" srcOrd="0" destOrd="0" presId="urn:microsoft.com/office/officeart/2005/8/layout/cycle8"/>
    <dgm:cxn modelId="{073AD061-03A6-485D-BE03-BAFCDD73DBF2}" type="presOf" srcId="{7E3F366A-8D76-4EE8-AB6F-3A6624CE0EFF}" destId="{264D7132-8754-4BA3-A5EB-D443F7F7F744}" srcOrd="0" destOrd="0" presId="urn:microsoft.com/office/officeart/2005/8/layout/cycle8"/>
    <dgm:cxn modelId="{AB062822-B1F5-40DE-8077-74E3FAC5EF92}" type="presOf" srcId="{2130AE48-F5D7-4459-8F78-33F9275E4415}" destId="{AB1D456D-9783-4C3B-965B-160663F7E7AC}" srcOrd="0" destOrd="0" presId="urn:microsoft.com/office/officeart/2005/8/layout/cycle8"/>
    <dgm:cxn modelId="{75E1F2BF-C1B2-429F-A097-0B4B97270DE9}" type="presOf" srcId="{7E3F366A-8D76-4EE8-AB6F-3A6624CE0EFF}" destId="{1CE58DFE-4485-4B9F-9B6F-A2D4D19F7C1C}" srcOrd="1" destOrd="0" presId="urn:microsoft.com/office/officeart/2005/8/layout/cycle8"/>
    <dgm:cxn modelId="{28D18CAD-DDE2-4D7F-84EA-C057F8E5AA94}" srcId="{2130AE48-F5D7-4459-8F78-33F9275E4415}" destId="{7E3F366A-8D76-4EE8-AB6F-3A6624CE0EFF}" srcOrd="1" destOrd="0" parTransId="{4F2B219E-58B9-4C4D-A453-9880B6DBE0E0}" sibTransId="{DAEC7854-D835-433E-9362-0AA40EA922A6}"/>
    <dgm:cxn modelId="{0FDE4BAC-32D1-4994-8DFA-EE481793EF6A}" srcId="{2130AE48-F5D7-4459-8F78-33F9275E4415}" destId="{EE795D22-6692-4873-9B38-6A051F350CA0}" srcOrd="0" destOrd="0" parTransId="{DF52D7BA-1BC4-4B5D-A112-9B86621E7972}" sibTransId="{9A71BB06-9AED-43F4-A4AF-C93281455DE3}"/>
    <dgm:cxn modelId="{2550ACB0-BE85-482F-BAC0-26BE435C2F86}" type="presOf" srcId="{EE795D22-6692-4873-9B38-6A051F350CA0}" destId="{9135AC37-076D-473B-BCAA-4E18D4D7E598}" srcOrd="1" destOrd="0" presId="urn:microsoft.com/office/officeart/2005/8/layout/cycle8"/>
    <dgm:cxn modelId="{B5F4738C-57B9-45C7-9044-2B321924648B}" type="presParOf" srcId="{AB1D456D-9783-4C3B-965B-160663F7E7AC}" destId="{82AE716C-9B76-4EB4-A541-33EAC7673335}" srcOrd="0" destOrd="0" presId="urn:microsoft.com/office/officeart/2005/8/layout/cycle8"/>
    <dgm:cxn modelId="{64BFE520-CB22-4C97-99AF-7DC3AA80E130}" type="presParOf" srcId="{AB1D456D-9783-4C3B-965B-160663F7E7AC}" destId="{C8F0C47C-451D-4776-A1A0-F4DD3581E0A3}" srcOrd="1" destOrd="0" presId="urn:microsoft.com/office/officeart/2005/8/layout/cycle8"/>
    <dgm:cxn modelId="{65C1EA83-6EA5-489A-BA4A-2654147F9A2D}" type="presParOf" srcId="{AB1D456D-9783-4C3B-965B-160663F7E7AC}" destId="{DE85F81E-D906-4DDD-87C9-9EC39AB0AECA}" srcOrd="2" destOrd="0" presId="urn:microsoft.com/office/officeart/2005/8/layout/cycle8"/>
    <dgm:cxn modelId="{905EF3F8-EC4F-4813-8694-ECAD28C99766}" type="presParOf" srcId="{AB1D456D-9783-4C3B-965B-160663F7E7AC}" destId="{9135AC37-076D-473B-BCAA-4E18D4D7E598}" srcOrd="3" destOrd="0" presId="urn:microsoft.com/office/officeart/2005/8/layout/cycle8"/>
    <dgm:cxn modelId="{C8467A51-9E67-4797-9840-450C027721A0}" type="presParOf" srcId="{AB1D456D-9783-4C3B-965B-160663F7E7AC}" destId="{264D7132-8754-4BA3-A5EB-D443F7F7F744}" srcOrd="4" destOrd="0" presId="urn:microsoft.com/office/officeart/2005/8/layout/cycle8"/>
    <dgm:cxn modelId="{3CA206DF-D3AC-4C2F-800D-FFBC4CC7EB10}" type="presParOf" srcId="{AB1D456D-9783-4C3B-965B-160663F7E7AC}" destId="{75A214C7-029C-42BC-B68D-27E7CD226E31}" srcOrd="5" destOrd="0" presId="urn:microsoft.com/office/officeart/2005/8/layout/cycle8"/>
    <dgm:cxn modelId="{3210D1E9-368D-4AD7-97C3-B3A408092C1C}" type="presParOf" srcId="{AB1D456D-9783-4C3B-965B-160663F7E7AC}" destId="{B7F7B77E-184E-4A13-8AEE-AFEC36AFB448}" srcOrd="6" destOrd="0" presId="urn:microsoft.com/office/officeart/2005/8/layout/cycle8"/>
    <dgm:cxn modelId="{141F35B0-C035-45B9-BAC9-76C3FA3E4D07}" type="presParOf" srcId="{AB1D456D-9783-4C3B-965B-160663F7E7AC}" destId="{1CE58DFE-4485-4B9F-9B6F-A2D4D19F7C1C}" srcOrd="7" destOrd="0" presId="urn:microsoft.com/office/officeart/2005/8/layout/cycle8"/>
    <dgm:cxn modelId="{0E74854E-902B-453A-8466-AD2CE6B49279}" type="presParOf" srcId="{AB1D456D-9783-4C3B-965B-160663F7E7AC}" destId="{F20FBE78-83BA-4985-BBA6-88C47C3AA3F1}" srcOrd="8" destOrd="0" presId="urn:microsoft.com/office/officeart/2005/8/layout/cycle8"/>
    <dgm:cxn modelId="{CD79E645-0B66-4832-ACEF-5BE3566031A7}" type="presParOf" srcId="{AB1D456D-9783-4C3B-965B-160663F7E7AC}" destId="{5ABBCCDB-CB84-43B3-8B82-EB7740685D9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EBEF6-E1D8-4543-BF24-4F670B299122}">
      <dsp:nvSpPr>
        <dsp:cNvPr id="0" name=""/>
        <dsp:cNvSpPr/>
      </dsp:nvSpPr>
      <dsp:spPr>
        <a:xfrm>
          <a:off x="0" y="195099"/>
          <a:ext cx="187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076F3-5094-4D89-9E6C-DF3DF4A42403}">
      <dsp:nvSpPr>
        <dsp:cNvPr id="0" name=""/>
        <dsp:cNvSpPr/>
      </dsp:nvSpPr>
      <dsp:spPr>
        <a:xfrm>
          <a:off x="93980" y="3219"/>
          <a:ext cx="1315720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1" tIns="0" rIns="4973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Black" panose="020B0A04020102020204" pitchFamily="34" charset="0"/>
            </a:rPr>
            <a:t>CADDO</a:t>
          </a:r>
        </a:p>
      </dsp:txBody>
      <dsp:txXfrm>
        <a:off x="112714" y="21953"/>
        <a:ext cx="1278252" cy="346292"/>
      </dsp:txXfrm>
    </dsp:sp>
    <dsp:sp modelId="{CF9E60F9-A466-4655-8110-F30861644B83}">
      <dsp:nvSpPr>
        <dsp:cNvPr id="0" name=""/>
        <dsp:cNvSpPr/>
      </dsp:nvSpPr>
      <dsp:spPr>
        <a:xfrm>
          <a:off x="0" y="784779"/>
          <a:ext cx="187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B6CCD-F417-4B06-8FC2-8C7FB8DBD10B}">
      <dsp:nvSpPr>
        <dsp:cNvPr id="0" name=""/>
        <dsp:cNvSpPr/>
      </dsp:nvSpPr>
      <dsp:spPr>
        <a:xfrm>
          <a:off x="93980" y="592899"/>
          <a:ext cx="1315720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1" tIns="0" rIns="4973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Black" panose="020B0A04020102020204" pitchFamily="34" charset="0"/>
            </a:rPr>
            <a:t>BOSSIER</a:t>
          </a:r>
        </a:p>
      </dsp:txBody>
      <dsp:txXfrm>
        <a:off x="112714" y="611633"/>
        <a:ext cx="1278252" cy="346292"/>
      </dsp:txXfrm>
    </dsp:sp>
    <dsp:sp modelId="{E5AC1BD3-6CDD-4DAC-8369-ED699ED36A16}">
      <dsp:nvSpPr>
        <dsp:cNvPr id="0" name=""/>
        <dsp:cNvSpPr/>
      </dsp:nvSpPr>
      <dsp:spPr>
        <a:xfrm>
          <a:off x="0" y="1374460"/>
          <a:ext cx="187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80F17-C8A2-435E-8715-A4A283268551}">
      <dsp:nvSpPr>
        <dsp:cNvPr id="0" name=""/>
        <dsp:cNvSpPr/>
      </dsp:nvSpPr>
      <dsp:spPr>
        <a:xfrm>
          <a:off x="93980" y="1182580"/>
          <a:ext cx="1315720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1" tIns="0" rIns="4973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Black" panose="020B0A04020102020204" pitchFamily="34" charset="0"/>
            </a:rPr>
            <a:t>WEBSTER</a:t>
          </a:r>
        </a:p>
      </dsp:txBody>
      <dsp:txXfrm>
        <a:off x="112714" y="1201314"/>
        <a:ext cx="1278252" cy="346292"/>
      </dsp:txXfrm>
    </dsp:sp>
    <dsp:sp modelId="{D5BB2AB3-74A8-4B06-990D-BD56FE66AFC1}">
      <dsp:nvSpPr>
        <dsp:cNvPr id="0" name=""/>
        <dsp:cNvSpPr/>
      </dsp:nvSpPr>
      <dsp:spPr>
        <a:xfrm>
          <a:off x="0" y="1964140"/>
          <a:ext cx="187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9AE78-2945-410F-8DBB-BD975CB85E4F}">
      <dsp:nvSpPr>
        <dsp:cNvPr id="0" name=""/>
        <dsp:cNvSpPr/>
      </dsp:nvSpPr>
      <dsp:spPr>
        <a:xfrm>
          <a:off x="93980" y="1772260"/>
          <a:ext cx="1315720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1" tIns="0" rIns="4973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Black" panose="020B0A04020102020204" pitchFamily="34" charset="0"/>
            </a:rPr>
            <a:t>CLAIBORNE</a:t>
          </a:r>
        </a:p>
      </dsp:txBody>
      <dsp:txXfrm>
        <a:off x="112714" y="1790994"/>
        <a:ext cx="1278252" cy="346292"/>
      </dsp:txXfrm>
    </dsp:sp>
    <dsp:sp modelId="{29FC4D27-6A5A-4255-A764-F7B3F68AA190}">
      <dsp:nvSpPr>
        <dsp:cNvPr id="0" name=""/>
        <dsp:cNvSpPr/>
      </dsp:nvSpPr>
      <dsp:spPr>
        <a:xfrm>
          <a:off x="0" y="2553820"/>
          <a:ext cx="187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27987-C42E-4F5F-B474-445387312CB9}">
      <dsp:nvSpPr>
        <dsp:cNvPr id="0" name=""/>
        <dsp:cNvSpPr/>
      </dsp:nvSpPr>
      <dsp:spPr>
        <a:xfrm>
          <a:off x="93980" y="2361940"/>
          <a:ext cx="1315720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1" tIns="0" rIns="4973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Black" panose="020B0A04020102020204" pitchFamily="34" charset="0"/>
            </a:rPr>
            <a:t>BIENVILLE</a:t>
          </a:r>
        </a:p>
      </dsp:txBody>
      <dsp:txXfrm>
        <a:off x="112714" y="2380674"/>
        <a:ext cx="1278252" cy="346292"/>
      </dsp:txXfrm>
    </dsp:sp>
    <dsp:sp modelId="{F388D7A1-1EB1-4EEF-B04E-D39D3D227D20}">
      <dsp:nvSpPr>
        <dsp:cNvPr id="0" name=""/>
        <dsp:cNvSpPr/>
      </dsp:nvSpPr>
      <dsp:spPr>
        <a:xfrm>
          <a:off x="0" y="3143500"/>
          <a:ext cx="187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DB223-33D0-403F-B396-1109FE3C1AA9}">
      <dsp:nvSpPr>
        <dsp:cNvPr id="0" name=""/>
        <dsp:cNvSpPr/>
      </dsp:nvSpPr>
      <dsp:spPr>
        <a:xfrm>
          <a:off x="93980" y="2951620"/>
          <a:ext cx="1315720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1" tIns="0" rIns="4973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Black" panose="020B0A04020102020204" pitchFamily="34" charset="0"/>
            </a:rPr>
            <a:t>RED RIVER</a:t>
          </a:r>
        </a:p>
      </dsp:txBody>
      <dsp:txXfrm>
        <a:off x="112714" y="2970354"/>
        <a:ext cx="1278252" cy="346292"/>
      </dsp:txXfrm>
    </dsp:sp>
    <dsp:sp modelId="{55ADE412-32A6-4225-AE09-CBF80ABA5342}">
      <dsp:nvSpPr>
        <dsp:cNvPr id="0" name=""/>
        <dsp:cNvSpPr/>
      </dsp:nvSpPr>
      <dsp:spPr>
        <a:xfrm>
          <a:off x="0" y="3733180"/>
          <a:ext cx="187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03BD0-2935-4E3E-BAE0-C20DA1DE62F4}">
      <dsp:nvSpPr>
        <dsp:cNvPr id="0" name=""/>
        <dsp:cNvSpPr/>
      </dsp:nvSpPr>
      <dsp:spPr>
        <a:xfrm>
          <a:off x="93980" y="3541300"/>
          <a:ext cx="1315720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31" tIns="0" rIns="4973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 Black" panose="020B0A04020102020204" pitchFamily="34" charset="0"/>
            </a:rPr>
            <a:t>DESOTO</a:t>
          </a:r>
        </a:p>
      </dsp:txBody>
      <dsp:txXfrm>
        <a:off x="112714" y="3560034"/>
        <a:ext cx="127825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30264-6FED-4B26-A62B-1644BB10D03D}">
      <dsp:nvSpPr>
        <dsp:cNvPr id="0" name=""/>
        <dsp:cNvSpPr/>
      </dsp:nvSpPr>
      <dsp:spPr>
        <a:xfrm>
          <a:off x="753066" y="-14594"/>
          <a:ext cx="2880798" cy="2643905"/>
        </a:xfrm>
        <a:prstGeom prst="pie">
          <a:avLst>
            <a:gd name="adj1" fmla="val 16200000"/>
            <a:gd name="adj2" fmla="val 180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START</a:t>
          </a:r>
        </a:p>
      </dsp:txBody>
      <dsp:txXfrm>
        <a:off x="2271316" y="545661"/>
        <a:ext cx="1028856" cy="786876"/>
      </dsp:txXfrm>
    </dsp:sp>
    <dsp:sp modelId="{961E235C-0DDF-44E3-B2A3-27EFCCEBEDD5}">
      <dsp:nvSpPr>
        <dsp:cNvPr id="0" name=""/>
        <dsp:cNvSpPr/>
      </dsp:nvSpPr>
      <dsp:spPr>
        <a:xfrm>
          <a:off x="450972" y="401933"/>
          <a:ext cx="3010065" cy="2846117"/>
        </a:xfrm>
        <a:prstGeom prst="pie">
          <a:avLst>
            <a:gd name="adj1" fmla="val 1800000"/>
            <a:gd name="adj2" fmla="val 900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GROW</a:t>
          </a:r>
        </a:p>
      </dsp:txBody>
      <dsp:txXfrm>
        <a:off x="1167654" y="2248521"/>
        <a:ext cx="1612535" cy="745411"/>
      </dsp:txXfrm>
    </dsp:sp>
    <dsp:sp modelId="{CF1AF8B2-E768-4EC5-A764-06059CE1EA47}">
      <dsp:nvSpPr>
        <dsp:cNvPr id="0" name=""/>
        <dsp:cNvSpPr/>
      </dsp:nvSpPr>
      <dsp:spPr>
        <a:xfrm>
          <a:off x="148626" y="-14594"/>
          <a:ext cx="3150178" cy="2635481"/>
        </a:xfrm>
        <a:prstGeom prst="pie">
          <a:avLst>
            <a:gd name="adj1" fmla="val 9000000"/>
            <a:gd name="adj2" fmla="val 1620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SUSTAIN</a:t>
          </a:r>
        </a:p>
      </dsp:txBody>
      <dsp:txXfrm>
        <a:off x="513521" y="543876"/>
        <a:ext cx="1125063" cy="784369"/>
      </dsp:txXfrm>
    </dsp:sp>
    <dsp:sp modelId="{BB9BCF8A-7A13-4DFC-9F9C-45998701D506}">
      <dsp:nvSpPr>
        <dsp:cNvPr id="0" name=""/>
        <dsp:cNvSpPr/>
      </dsp:nvSpPr>
      <dsp:spPr>
        <a:xfrm>
          <a:off x="986766" y="-102627"/>
          <a:ext cx="2834563" cy="28345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16CB1-C5FD-466C-AADD-2BCEED6791DC}">
      <dsp:nvSpPr>
        <dsp:cNvPr id="0" name=""/>
        <dsp:cNvSpPr/>
      </dsp:nvSpPr>
      <dsp:spPr>
        <a:xfrm>
          <a:off x="535242" y="405239"/>
          <a:ext cx="2834563" cy="28345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0892B-A9B6-4B5E-9B6D-4CEBB47404D4}">
      <dsp:nvSpPr>
        <dsp:cNvPr id="0" name=""/>
        <dsp:cNvSpPr/>
      </dsp:nvSpPr>
      <dsp:spPr>
        <a:xfrm>
          <a:off x="132605" y="-117211"/>
          <a:ext cx="2834563" cy="28345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74CF8-6BED-4670-A6A9-0C67FFD479FA}">
      <dsp:nvSpPr>
        <dsp:cNvPr id="0" name=""/>
        <dsp:cNvSpPr/>
      </dsp:nvSpPr>
      <dsp:spPr>
        <a:xfrm>
          <a:off x="3711866" y="2215211"/>
          <a:ext cx="1339267" cy="66862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907997" y="2313129"/>
        <a:ext cx="947005" cy="472793"/>
      </dsp:txXfrm>
    </dsp:sp>
    <dsp:sp modelId="{78EFD6A1-74F8-4A69-A0FB-3F93883B4217}">
      <dsp:nvSpPr>
        <dsp:cNvPr id="0" name=""/>
        <dsp:cNvSpPr/>
      </dsp:nvSpPr>
      <dsp:spPr>
        <a:xfrm rot="16200000">
          <a:off x="4147002" y="1570876"/>
          <a:ext cx="464250" cy="45535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215305" y="1730249"/>
        <a:ext cx="327645" cy="273210"/>
      </dsp:txXfrm>
    </dsp:sp>
    <dsp:sp modelId="{79B5CDD5-2417-4630-866B-6016C4D7E31F}">
      <dsp:nvSpPr>
        <dsp:cNvPr id="0" name=""/>
        <dsp:cNvSpPr/>
      </dsp:nvSpPr>
      <dsp:spPr>
        <a:xfrm>
          <a:off x="3711866" y="0"/>
          <a:ext cx="1339267" cy="133926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907997" y="196131"/>
        <a:ext cx="947005" cy="947005"/>
      </dsp:txXfrm>
    </dsp:sp>
    <dsp:sp modelId="{E74ADDA1-F87A-4CB5-8A04-679B99D165FB}">
      <dsp:nvSpPr>
        <dsp:cNvPr id="0" name=""/>
        <dsp:cNvSpPr/>
      </dsp:nvSpPr>
      <dsp:spPr>
        <a:xfrm rot="19800000">
          <a:off x="4928287" y="1898798"/>
          <a:ext cx="371922" cy="45535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35761" y="2017762"/>
        <a:ext cx="260345" cy="273210"/>
      </dsp:txXfrm>
    </dsp:sp>
    <dsp:sp modelId="{F9B353D4-8F75-4DB5-AAA4-409AE2C03B28}">
      <dsp:nvSpPr>
        <dsp:cNvPr id="0" name=""/>
        <dsp:cNvSpPr/>
      </dsp:nvSpPr>
      <dsp:spPr>
        <a:xfrm>
          <a:off x="5337512" y="941325"/>
          <a:ext cx="1339267" cy="133926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5533643" y="1137456"/>
        <a:ext cx="947005" cy="947005"/>
      </dsp:txXfrm>
    </dsp:sp>
    <dsp:sp modelId="{BE648870-E4BF-4CCB-BA26-4FA4CB905A92}">
      <dsp:nvSpPr>
        <dsp:cNvPr id="0" name=""/>
        <dsp:cNvSpPr/>
      </dsp:nvSpPr>
      <dsp:spPr>
        <a:xfrm rot="1800000">
          <a:off x="4928287" y="2744903"/>
          <a:ext cx="371922" cy="45535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935761" y="2808079"/>
        <a:ext cx="260345" cy="273210"/>
      </dsp:txXfrm>
    </dsp:sp>
    <dsp:sp modelId="{3EC5DFDB-C6BE-4223-A34E-F2F9A8E0916B}">
      <dsp:nvSpPr>
        <dsp:cNvPr id="0" name=""/>
        <dsp:cNvSpPr/>
      </dsp:nvSpPr>
      <dsp:spPr>
        <a:xfrm>
          <a:off x="5337512" y="2818459"/>
          <a:ext cx="1339267" cy="133926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5533643" y="3014590"/>
        <a:ext cx="947005" cy="947005"/>
      </dsp:txXfrm>
    </dsp:sp>
    <dsp:sp modelId="{024E37B9-77BC-453D-AE90-7FC4EF6E4672}">
      <dsp:nvSpPr>
        <dsp:cNvPr id="0" name=""/>
        <dsp:cNvSpPr/>
      </dsp:nvSpPr>
      <dsp:spPr>
        <a:xfrm rot="5400000">
          <a:off x="4150105" y="3079660"/>
          <a:ext cx="462788" cy="45535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18408" y="3102428"/>
        <a:ext cx="326183" cy="273210"/>
      </dsp:txXfrm>
    </dsp:sp>
    <dsp:sp modelId="{7DB3A19C-5D7F-4942-B62B-0DDD0EC0D0A0}">
      <dsp:nvSpPr>
        <dsp:cNvPr id="0" name=""/>
        <dsp:cNvSpPr/>
      </dsp:nvSpPr>
      <dsp:spPr>
        <a:xfrm>
          <a:off x="3711866" y="3757027"/>
          <a:ext cx="1339267" cy="133926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/>
        </a:p>
      </dsp:txBody>
      <dsp:txXfrm>
        <a:off x="3907997" y="3953158"/>
        <a:ext cx="947005" cy="947005"/>
      </dsp:txXfrm>
    </dsp:sp>
    <dsp:sp modelId="{6DACAB83-C538-44DB-8C7A-3676B4FF8AB0}">
      <dsp:nvSpPr>
        <dsp:cNvPr id="0" name=""/>
        <dsp:cNvSpPr/>
      </dsp:nvSpPr>
      <dsp:spPr>
        <a:xfrm rot="9000000">
          <a:off x="3462790" y="2744903"/>
          <a:ext cx="371922" cy="45535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66893" y="2808079"/>
        <a:ext cx="260345" cy="273210"/>
      </dsp:txXfrm>
    </dsp:sp>
    <dsp:sp modelId="{5115CDA4-2C25-4212-95A6-6D8BE375FC78}">
      <dsp:nvSpPr>
        <dsp:cNvPr id="0" name=""/>
        <dsp:cNvSpPr/>
      </dsp:nvSpPr>
      <dsp:spPr>
        <a:xfrm>
          <a:off x="2086220" y="2818459"/>
          <a:ext cx="1339267" cy="133926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2282351" y="3014590"/>
        <a:ext cx="947005" cy="947005"/>
      </dsp:txXfrm>
    </dsp:sp>
    <dsp:sp modelId="{5055D694-0E1C-4661-8E74-3B3E922BDD3B}">
      <dsp:nvSpPr>
        <dsp:cNvPr id="0" name=""/>
        <dsp:cNvSpPr/>
      </dsp:nvSpPr>
      <dsp:spPr>
        <a:xfrm rot="12600000">
          <a:off x="3462790" y="1898798"/>
          <a:ext cx="371922" cy="45535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66893" y="2017762"/>
        <a:ext cx="260345" cy="273210"/>
      </dsp:txXfrm>
    </dsp:sp>
    <dsp:sp modelId="{F697180D-19D1-48EF-8CA6-C0D5843567E3}">
      <dsp:nvSpPr>
        <dsp:cNvPr id="0" name=""/>
        <dsp:cNvSpPr/>
      </dsp:nvSpPr>
      <dsp:spPr>
        <a:xfrm rot="21445799">
          <a:off x="2086220" y="941325"/>
          <a:ext cx="1339267" cy="133926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/>
        </a:p>
      </dsp:txBody>
      <dsp:txXfrm>
        <a:off x="2282351" y="1137456"/>
        <a:ext cx="947005" cy="9470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CE138-63A7-4FF1-857D-86DEE77DEE51}">
      <dsp:nvSpPr>
        <dsp:cNvPr id="0" name=""/>
        <dsp:cNvSpPr/>
      </dsp:nvSpPr>
      <dsp:spPr>
        <a:xfrm>
          <a:off x="797873" y="178828"/>
          <a:ext cx="3126666" cy="9770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81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 Black" panose="020B0A04020102020204" pitchFamily="34" charset="0"/>
            </a:rPr>
            <a:t>Do you have what it takes?</a:t>
          </a:r>
        </a:p>
      </dsp:txBody>
      <dsp:txXfrm>
        <a:off x="797873" y="178828"/>
        <a:ext cx="3126666" cy="977083"/>
      </dsp:txXfrm>
    </dsp:sp>
    <dsp:sp modelId="{1EB5273E-D796-4EC4-BE26-BF0F32BD3EFA}">
      <dsp:nvSpPr>
        <dsp:cNvPr id="0" name=""/>
        <dsp:cNvSpPr/>
      </dsp:nvSpPr>
      <dsp:spPr>
        <a:xfrm>
          <a:off x="667595" y="37694"/>
          <a:ext cx="683958" cy="102593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AC98D-872E-40D9-AE62-1AD7585DCFB1}">
      <dsp:nvSpPr>
        <dsp:cNvPr id="0" name=""/>
        <dsp:cNvSpPr/>
      </dsp:nvSpPr>
      <dsp:spPr>
        <a:xfrm>
          <a:off x="4203605" y="178828"/>
          <a:ext cx="3126666" cy="9770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81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 Black" panose="020B0A04020102020204" pitchFamily="34" charset="0"/>
            </a:rPr>
            <a:t>What do you need to succeed in business?</a:t>
          </a:r>
        </a:p>
      </dsp:txBody>
      <dsp:txXfrm>
        <a:off x="4203605" y="178828"/>
        <a:ext cx="3126666" cy="977083"/>
      </dsp:txXfrm>
    </dsp:sp>
    <dsp:sp modelId="{DB71DFDE-E9A5-4053-86F6-6ACE956EB6C5}">
      <dsp:nvSpPr>
        <dsp:cNvPr id="0" name=""/>
        <dsp:cNvSpPr/>
      </dsp:nvSpPr>
      <dsp:spPr>
        <a:xfrm>
          <a:off x="4073327" y="37694"/>
          <a:ext cx="683958" cy="1025937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78813-5FC0-4323-9BB7-B070AB6A572A}">
      <dsp:nvSpPr>
        <dsp:cNvPr id="0" name=""/>
        <dsp:cNvSpPr/>
      </dsp:nvSpPr>
      <dsp:spPr>
        <a:xfrm>
          <a:off x="797873" y="1408867"/>
          <a:ext cx="3126666" cy="9770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81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 Black" panose="020B0A04020102020204" pitchFamily="34" charset="0"/>
            </a:rPr>
            <a:t>What is a business plan and why do you  need one?</a:t>
          </a:r>
        </a:p>
      </dsp:txBody>
      <dsp:txXfrm>
        <a:off x="797873" y="1408867"/>
        <a:ext cx="3126666" cy="977083"/>
      </dsp:txXfrm>
    </dsp:sp>
    <dsp:sp modelId="{19DF57C7-4F97-4E9D-9FE9-E603D9B9347D}">
      <dsp:nvSpPr>
        <dsp:cNvPr id="0" name=""/>
        <dsp:cNvSpPr/>
      </dsp:nvSpPr>
      <dsp:spPr>
        <a:xfrm>
          <a:off x="667595" y="1267733"/>
          <a:ext cx="683958" cy="102593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8BDA9-F015-476D-9F14-A14A64893084}">
      <dsp:nvSpPr>
        <dsp:cNvPr id="0" name=""/>
        <dsp:cNvSpPr/>
      </dsp:nvSpPr>
      <dsp:spPr>
        <a:xfrm>
          <a:off x="4203605" y="1408867"/>
          <a:ext cx="3126666" cy="9770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81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 Black" panose="020B0A04020102020204" pitchFamily="34" charset="0"/>
            </a:rPr>
            <a:t>How much money do you need to get started?</a:t>
          </a:r>
        </a:p>
      </dsp:txBody>
      <dsp:txXfrm>
        <a:off x="4203605" y="1408867"/>
        <a:ext cx="3126666" cy="977083"/>
      </dsp:txXfrm>
    </dsp:sp>
    <dsp:sp modelId="{B8C93497-8BC9-4D29-9E0B-1E549E277ED0}">
      <dsp:nvSpPr>
        <dsp:cNvPr id="0" name=""/>
        <dsp:cNvSpPr/>
      </dsp:nvSpPr>
      <dsp:spPr>
        <a:xfrm>
          <a:off x="4073327" y="1267733"/>
          <a:ext cx="683958" cy="102593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E46B3-E6B4-460F-AF33-2C8FD37AA4EE}">
      <dsp:nvSpPr>
        <dsp:cNvPr id="0" name=""/>
        <dsp:cNvSpPr/>
      </dsp:nvSpPr>
      <dsp:spPr>
        <a:xfrm>
          <a:off x="2500739" y="2638907"/>
          <a:ext cx="3126666" cy="9770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811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 Black" panose="020B0A04020102020204" pitchFamily="34" charset="0"/>
            </a:rPr>
            <a:t>What business should you choose?</a:t>
          </a:r>
        </a:p>
      </dsp:txBody>
      <dsp:txXfrm>
        <a:off x="2500739" y="2638907"/>
        <a:ext cx="3126666" cy="977083"/>
      </dsp:txXfrm>
    </dsp:sp>
    <dsp:sp modelId="{664C0EB9-12C8-44DA-A9BC-AA1D6E7C0C59}">
      <dsp:nvSpPr>
        <dsp:cNvPr id="0" name=""/>
        <dsp:cNvSpPr/>
      </dsp:nvSpPr>
      <dsp:spPr>
        <a:xfrm>
          <a:off x="2370461" y="2497773"/>
          <a:ext cx="683958" cy="102593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E716C-9B76-4EB4-A541-33EAC7673335}">
      <dsp:nvSpPr>
        <dsp:cNvPr id="0" name=""/>
        <dsp:cNvSpPr/>
      </dsp:nvSpPr>
      <dsp:spPr>
        <a:xfrm>
          <a:off x="384874" y="239168"/>
          <a:ext cx="3189078" cy="2869605"/>
        </a:xfrm>
        <a:prstGeom prst="pie">
          <a:avLst>
            <a:gd name="adj1" fmla="val 16200000"/>
            <a:gd name="adj2" fmla="val 54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solidFill>
                <a:schemeClr val="tx1"/>
              </a:solidFill>
            </a:rPr>
            <a:t>LENDERS</a:t>
          </a:r>
          <a:r>
            <a:rPr lang="en-US" sz="1400" b="1" kern="1200" dirty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in return, lenders encourage clients that ARE closing on </a:t>
          </a:r>
          <a:r>
            <a:rPr lang="en-US" sz="1400" b="1" kern="1200" dirty="0" smtClean="0"/>
            <a:t>deals  </a:t>
          </a:r>
          <a:r>
            <a:rPr lang="en-US" sz="1400" b="1" kern="1200" dirty="0"/>
            <a:t>to consult with SBDC prior to closing.</a:t>
          </a:r>
        </a:p>
      </dsp:txBody>
      <dsp:txXfrm>
        <a:off x="2127478" y="990731"/>
        <a:ext cx="1138956" cy="1366478"/>
      </dsp:txXfrm>
    </dsp:sp>
    <dsp:sp modelId="{264D7132-8754-4BA3-A5EB-D443F7F7F744}">
      <dsp:nvSpPr>
        <dsp:cNvPr id="0" name=""/>
        <dsp:cNvSpPr/>
      </dsp:nvSpPr>
      <dsp:spPr>
        <a:xfrm>
          <a:off x="86051" y="233171"/>
          <a:ext cx="3464015" cy="2869605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SUSLA SBDC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offers a “holding place” for lender’s clients, not yet  ready to close on loans. </a:t>
          </a:r>
          <a:endParaRPr lang="en-US" sz="1400" b="1" kern="1200" dirty="0"/>
        </a:p>
      </dsp:txBody>
      <dsp:txXfrm>
        <a:off x="420081" y="984734"/>
        <a:ext cx="1237148" cy="1366478"/>
      </dsp:txXfrm>
    </dsp:sp>
    <dsp:sp modelId="{F20FBE78-83BA-4985-BBA6-88C47C3AA3F1}">
      <dsp:nvSpPr>
        <dsp:cNvPr id="0" name=""/>
        <dsp:cNvSpPr/>
      </dsp:nvSpPr>
      <dsp:spPr>
        <a:xfrm>
          <a:off x="608253" y="76296"/>
          <a:ext cx="3224889" cy="3224889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BCCDB-CB84-43B3-8B82-EB7740685D9E}">
      <dsp:nvSpPr>
        <dsp:cNvPr id="0" name=""/>
        <dsp:cNvSpPr/>
      </dsp:nvSpPr>
      <dsp:spPr>
        <a:xfrm>
          <a:off x="-11600" y="87471"/>
          <a:ext cx="3024882" cy="3191060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169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1169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7944D14-019F-4097-87C1-D0D1131C7E7B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606"/>
            <a:ext cx="3037840" cy="46116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60606"/>
            <a:ext cx="3037840" cy="46116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E7F4174-5C6E-451D-9DD8-0A85D80D8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3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DFD99-1993-4C94-8DE5-3225C280CB3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51312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38435"/>
            <a:ext cx="5608320" cy="36320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317"/>
            <a:ext cx="3038649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760317"/>
            <a:ext cx="3038648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A97D3-ED96-4879-8600-7F970BDC6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5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9EE90AF-399F-CD6B-9C1A-E04C54B3C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AF6071-C765-4FF7-9D15-58524FBBEA6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BF99159-E481-D758-863D-696C9887B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98500"/>
            <a:ext cx="4594225" cy="3444875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EBA6C63-C9BD-D0FB-AACD-0D3B25948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0891" y="4381733"/>
            <a:ext cx="5239607" cy="4148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9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Our Resource Partners: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Federal grant funding from the Small Business Administration (SBA)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State grant funding from the State of Texas (a business-friendly state)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Our local host institution is the Dallas County Community College District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D2A22-662B-464E-BA59-B530BDA1564D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How to Start a Business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Dallas Metropolitan SBDC</a:t>
            </a:r>
          </a:p>
        </p:txBody>
      </p:sp>
    </p:spTree>
    <p:extLst>
      <p:ext uri="{BB962C8B-B14F-4D97-AF65-F5344CB8AC3E}">
        <p14:creationId xmlns:p14="http://schemas.microsoft.com/office/powerpoint/2010/main" val="144063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9EE90AF-399F-CD6B-9C1A-E04C54B3C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AF6071-C765-4FF7-9D15-58524FBBEA6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BF99159-E481-D758-863D-696C9887B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98500"/>
            <a:ext cx="4594225" cy="3444875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EBA6C63-C9BD-D0FB-AACD-0D3B25948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0891" y="4381733"/>
            <a:ext cx="5239607" cy="4148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0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168DAA6-8040-FAD5-BE98-027315B06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B11B28-E8F6-4E61-A4D1-5DC16A45C35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978698D-96E5-BF41-4DCD-5078C0C39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98500"/>
            <a:ext cx="4594225" cy="3444875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61EDD981-3475-FD91-07A5-0F18416E2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0891" y="4381733"/>
            <a:ext cx="5239607" cy="4148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5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9EE90AF-399F-CD6B-9C1A-E04C54B3C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AF6071-C765-4FF7-9D15-58524FBBEA6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BF99159-E481-D758-863D-696C9887B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98500"/>
            <a:ext cx="4594225" cy="3444875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EBA6C63-C9BD-D0FB-AACD-0D3B25948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0891" y="4381733"/>
            <a:ext cx="5239607" cy="4148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9EE90AF-399F-CD6B-9C1A-E04C54B3C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AF6071-C765-4FF7-9D15-58524FBBEA6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BF99159-E481-D758-863D-696C9887B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98500"/>
            <a:ext cx="4594225" cy="3444875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EBA6C63-C9BD-D0FB-AACD-0D3B25948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0891" y="4381733"/>
            <a:ext cx="5239607" cy="4148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7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9EE90AF-399F-CD6B-9C1A-E04C54B3C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AF6071-C765-4FF7-9D15-58524FBBEA6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BF99159-E481-D758-863D-696C9887B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98500"/>
            <a:ext cx="4594225" cy="3444875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EBA6C63-C9BD-D0FB-AACD-0D3B25948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0891" y="4381733"/>
            <a:ext cx="5239607" cy="4148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2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B0B30BCA-1C90-295B-46FE-D58A7E72F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4A3844-F6E3-4585-BFB8-C95A770C9D1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25082A9F-B4E6-C48B-4A2B-48CFD6D69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98500"/>
            <a:ext cx="4594225" cy="3444875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52D85039-4D0F-EEAA-F913-B7C889AD9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0891" y="4381733"/>
            <a:ext cx="5239607" cy="4148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0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2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9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0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3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9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0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DE1B8-31EE-B84D-AED5-F658AFA9381C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9ED48-EDCD-9949-A77A-7F6579F7C0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6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s.gov/" TargetMode="External"/><Relationship Id="rId4" Type="http://schemas.openxmlformats.org/officeDocument/2006/relationships/hyperlink" Target="https://geauxbiz.sos.la.gov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sbd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jp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06" y="3715054"/>
            <a:ext cx="76611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SMALL BUSINESS DEVELOPMENT CENTER</a:t>
            </a:r>
          </a:p>
          <a:p>
            <a:pPr algn="ctr"/>
            <a:r>
              <a:rPr lang="en-US" sz="4000" dirty="0">
                <a:latin typeface="Arial Black" panose="020B0A04020102020204" pitchFamily="34" charset="0"/>
              </a:rPr>
              <a:t>(SBDC)</a:t>
            </a:r>
          </a:p>
          <a:p>
            <a:pPr algn="ctr"/>
            <a:endParaRPr lang="en-US" sz="3200" i="1" dirty="0">
              <a:latin typeface="Arial Black" panose="020B0A04020102020204" pitchFamily="34" charset="0"/>
            </a:endParaRPr>
          </a:p>
          <a:p>
            <a:pPr algn="ctr"/>
            <a:r>
              <a:rPr lang="en-US" sz="3200" i="1" dirty="0">
                <a:latin typeface="Arial Black" panose="020B0A04020102020204" pitchFamily="34" charset="0"/>
              </a:rPr>
              <a:t>PROGRAM OVERVIEW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6A170-0EAF-4F54-9152-84B072B9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7" y="550889"/>
            <a:ext cx="8116866" cy="25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70054254"/>
              </p:ext>
            </p:extLst>
          </p:nvPr>
        </p:nvGraphicFramePr>
        <p:xfrm>
          <a:off x="152400" y="1396998"/>
          <a:ext cx="8763000" cy="509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Arial Black" panose="020B0A04020102020204" pitchFamily="34" charset="0"/>
              </a:rPr>
              <a:t>SUSLA SBDC – Client Services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497" y="4038315"/>
            <a:ext cx="1324138" cy="12364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2" descr="http://www.merlinbusinesssoftware.com/images/ww/side/ipad%20with%20graph%20on%20merl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8814" y="4038315"/>
            <a:ext cx="1331971" cy="12437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9533" y="5062433"/>
            <a:ext cx="1660836" cy="9380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2" descr="http://blog.rockthepost.com/wp-content/uploads/2012/03/businessplan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97805" y="1567896"/>
            <a:ext cx="1660836" cy="10068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4493" y="1820834"/>
            <a:ext cx="1326292" cy="13716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9555" y="3494863"/>
            <a:ext cx="977339" cy="76669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21" y="1854198"/>
            <a:ext cx="1326292" cy="13406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12554" y="3336523"/>
            <a:ext cx="24860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Arial Black" panose="020B0A04020102020204" pitchFamily="34" charset="0"/>
              </a:rPr>
              <a:t>MARKET &amp; INDUSTRY RESEARCH</a:t>
            </a:r>
            <a:endParaRPr lang="en-US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5877526" y="3336523"/>
            <a:ext cx="265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Arial Black" panose="020B0A04020102020204" pitchFamily="34" charset="0"/>
              </a:rPr>
              <a:t>BUSINESS COUNSELING &amp; PLANNING</a:t>
            </a:r>
            <a:endParaRPr lang="en-US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8011" y="5408031"/>
            <a:ext cx="3059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Arial Black" panose="020B0A04020102020204" pitchFamily="34" charset="0"/>
              </a:rPr>
              <a:t>BUSINESS MODEL EVALUATION &amp; DEVELOPMENT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3269132" y="6075940"/>
            <a:ext cx="2524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Arial Black" panose="020B0A04020102020204" pitchFamily="34" charset="0"/>
              </a:rPr>
              <a:t>SALES &amp; MARKETING STRATEGIES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668034" y="5508058"/>
            <a:ext cx="2495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Arial Black" panose="020B0A04020102020204" pitchFamily="34" charset="0"/>
              </a:rPr>
              <a:t>FINANCIAL MODELING &amp; PROJECTIONS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2255" y="2650145"/>
            <a:ext cx="24919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 Black" panose="020B0A04020102020204" pitchFamily="34" charset="0"/>
              </a:rPr>
              <a:t>TRAINING &amp; EDUCATION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611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9236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Arial Black" panose="020B0A04020102020204" pitchFamily="34" charset="0"/>
              </a:rPr>
              <a:t>CLIENT TYPES</a:t>
            </a:r>
            <a:br>
              <a:rPr lang="en-US" u="sng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3100" dirty="0">
                <a:latin typeface="Arial Black" panose="020B0A04020102020204" pitchFamily="34" charset="0"/>
              </a:rPr>
              <a:t>PRE-VENTURE &amp; STARTUPS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2667000"/>
            <a:ext cx="83058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2486782"/>
              </p:ext>
            </p:extLst>
          </p:nvPr>
        </p:nvGraphicFramePr>
        <p:xfrm>
          <a:off x="514611" y="2799567"/>
          <a:ext cx="7997868" cy="365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79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A517E66-2BDB-454C-2B59-1173BEF96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8001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7D4FDB0-59B8-7A72-35D8-EE2B0CA82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</p:txBody>
      </p:sp>
      <p:sp>
        <p:nvSpPr>
          <p:cNvPr id="103428" name="Text Box 5">
            <a:extLst>
              <a:ext uri="{FF2B5EF4-FFF2-40B4-BE49-F238E27FC236}">
                <a16:creationId xmlns:a16="http://schemas.microsoft.com/office/drawing/2014/main" id="{70618CDB-8EF6-8C0C-B23E-86A153F05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2875"/>
            <a:ext cx="79248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ORGANIZING YOUR BUSINESS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429" name="Text Box 6">
            <a:extLst>
              <a:ext uri="{FF2B5EF4-FFF2-40B4-BE49-F238E27FC236}">
                <a16:creationId xmlns:a16="http://schemas.microsoft.com/office/drawing/2014/main" id="{D511B96B-01A5-180C-AC64-C40C6717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0788"/>
            <a:ext cx="505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 partnership program with the U.S. Small Business Administration, Louisiana Economic Development and participating universities</a:t>
            </a:r>
          </a:p>
        </p:txBody>
      </p:sp>
      <p:pic>
        <p:nvPicPr>
          <p:cNvPr id="103430" name="Picture 1">
            <a:extLst>
              <a:ext uri="{FF2B5EF4-FFF2-40B4-BE49-F238E27FC236}">
                <a16:creationId xmlns:a16="http://schemas.microsoft.com/office/drawing/2014/main" id="{08A45FAF-A7DE-448B-2D97-2E17D9298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943600"/>
            <a:ext cx="31988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56713-592D-83D0-06DF-48525FB5D5C9}"/>
              </a:ext>
            </a:extLst>
          </p:cNvPr>
          <p:cNvSpPr/>
          <p:nvPr/>
        </p:nvSpPr>
        <p:spPr>
          <a:xfrm>
            <a:off x="533399" y="1274763"/>
            <a:ext cx="8456692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Determine your Legal Structure</a:t>
            </a:r>
          </a:p>
          <a:p>
            <a:pPr marL="742950" lvl="1" indent="-285750" defTabSz="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Tx/>
              <a:buChar char="•"/>
              <a:tabLst>
                <a:tab pos="515938" algn="l"/>
                <a:tab pos="912813" algn="l"/>
              </a:tabLst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Sole Proprietorship</a:t>
            </a:r>
          </a:p>
          <a:p>
            <a:pPr marL="742950" lvl="1" indent="-285750" defTabSz="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Tx/>
              <a:buChar char="•"/>
              <a:tabLst>
                <a:tab pos="515938" algn="l"/>
                <a:tab pos="912813" algn="l"/>
              </a:tabLst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Partnerships</a:t>
            </a:r>
          </a:p>
          <a:p>
            <a:pPr marL="742950" lvl="1" indent="-285750" defTabSz="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Tx/>
              <a:buChar char="•"/>
              <a:tabLst>
                <a:tab pos="515938" algn="l"/>
                <a:tab pos="912813" algn="l"/>
              </a:tabLst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Corporations</a:t>
            </a:r>
          </a:p>
          <a:p>
            <a:pPr marL="742950" lvl="1" indent="-285750" defTabSz="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Tx/>
              <a:buChar char="•"/>
              <a:tabLst>
                <a:tab pos="515938" algn="l"/>
                <a:tab pos="912813" algn="l"/>
              </a:tabLst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Limited Liability Company (LLC) </a:t>
            </a:r>
          </a:p>
          <a:p>
            <a:pPr marL="742950" lvl="1" indent="-285750" defTabSz="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Tx/>
              <a:buChar char="•"/>
              <a:tabLst>
                <a:tab pos="515938" algn="l"/>
                <a:tab pos="912813" algn="l"/>
              </a:tabLst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Non-Profit Corporation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Search Name &amp; Register with Secretary of State -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  <a:hlinkClick r:id="rId4"/>
              </a:rPr>
              <a:t>https://geauxbiz.sos.la.gov/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entury Gothic"/>
              <a:ea typeface="+mj-ea"/>
              <a:cs typeface="+mj-cs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Obtain a Federal Identification Number from Internal Revenue –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  <a:hlinkClick r:id="rId5"/>
              </a:rPr>
              <a:t>http://www.irs.gov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entury Gothic"/>
              <a:ea typeface="+mj-ea"/>
              <a:cs typeface="+mj-cs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Choose a Bank – Set up Business Bank Account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QuickBooks or other Bookkeeping Software ( IRS requirement)</a:t>
            </a:r>
          </a:p>
          <a:p>
            <a:pPr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80000"/>
              <a:defRPr/>
            </a:pPr>
            <a:r>
              <a:rPr lang="en-US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60052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0100" y="3137769"/>
            <a:ext cx="7258050" cy="305008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3429000"/>
            <a:ext cx="6953250" cy="2743199"/>
          </a:xfrm>
        </p:spPr>
        <p:txBody>
          <a:bodyPr>
            <a:normAutofit/>
          </a:bodyPr>
          <a:lstStyle/>
          <a:p>
            <a:pPr marL="919162" lvl="4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Strategic Growth Planning</a:t>
            </a:r>
          </a:p>
          <a:p>
            <a:pPr marL="919162" lvl="4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Operational Efficiency</a:t>
            </a:r>
          </a:p>
          <a:p>
            <a:pPr marL="919162" lvl="4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Financial / Profitability Analysis</a:t>
            </a:r>
          </a:p>
          <a:p>
            <a:pPr marL="919162" lvl="4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Human Resource Issues</a:t>
            </a:r>
          </a:p>
          <a:p>
            <a:pPr marL="919162" lvl="4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Corporate &amp; Government Contracting</a:t>
            </a:r>
          </a:p>
          <a:p>
            <a:pPr marL="919162" lvl="4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Certifications –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8(a), Woman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, Minority, Veteran</a:t>
            </a:r>
          </a:p>
          <a:p>
            <a:pPr marL="919162" lvl="4" indent="-457200"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F676C8-3B39-4551-A310-28B3287D1CAA}"/>
              </a:ext>
            </a:extLst>
          </p:cNvPr>
          <p:cNvSpPr txBox="1">
            <a:spLocks/>
          </p:cNvSpPr>
          <p:nvPr/>
        </p:nvSpPr>
        <p:spPr>
          <a:xfrm>
            <a:off x="457200" y="274637"/>
            <a:ext cx="8229600" cy="2392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latin typeface="Arial Black" panose="020B0A04020102020204" pitchFamily="34" charset="0"/>
              </a:rPr>
              <a:t>CLIENT TYPES</a:t>
            </a:r>
            <a:br>
              <a:rPr lang="en-US" u="sng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3100" dirty="0">
                <a:latin typeface="Arial Black" panose="020B0A04020102020204" pitchFamily="34" charset="0"/>
              </a:rPr>
              <a:t>EXISTING BUSINESSES</a:t>
            </a:r>
          </a:p>
        </p:txBody>
      </p:sp>
    </p:spTree>
    <p:extLst>
      <p:ext uri="{BB962C8B-B14F-4D97-AF65-F5344CB8AC3E}">
        <p14:creationId xmlns:p14="http://schemas.microsoft.com/office/powerpoint/2010/main" val="326652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4869127-0684-54DF-8F55-381101FD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8001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EFDA89-C720-FD0C-5D5D-ED1D7D7D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129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10BE18AB-977E-A96A-C476-42A474D6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47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How We Measure Results</a:t>
            </a:r>
            <a:endParaRPr lang="en-US" altLang="en-US" sz="3800" b="1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9854DB38-D60D-D307-F12D-4DF04A796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0788"/>
            <a:ext cx="505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 partnership program with the U.S. Small Business Administration, Louisiana Economic Development and participating universities</a:t>
            </a:r>
          </a:p>
        </p:txBody>
      </p:sp>
      <p:pic>
        <p:nvPicPr>
          <p:cNvPr id="11270" name="Picture 1">
            <a:extLst>
              <a:ext uri="{FF2B5EF4-FFF2-40B4-BE49-F238E27FC236}">
                <a16:creationId xmlns:a16="http://schemas.microsoft.com/office/drawing/2014/main" id="{D2563F64-A24D-5875-79F0-9FFAD7B5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943600"/>
            <a:ext cx="31988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42B42F-B7A9-CE31-1CAC-69B2BCDF6FAD}"/>
              </a:ext>
            </a:extLst>
          </p:cNvPr>
          <p:cNvSpPr/>
          <p:nvPr/>
        </p:nvSpPr>
        <p:spPr>
          <a:xfrm>
            <a:off x="1143000" y="1802970"/>
            <a:ext cx="7086600" cy="35291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Unique Clients Served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defTabSz="457200" eaLnBrk="1" hangingPunct="1">
              <a:lnSpc>
                <a:spcPct val="200000"/>
              </a:lnSpc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r>
              <a:rPr lang="en-US" altLang="en-US" sz="2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Businesses Started</a:t>
            </a:r>
            <a:endParaRPr lang="en-US" altLang="en-US" sz="2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Capital Acquired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Jobs Supported</a:t>
            </a:r>
            <a:r>
              <a:rPr lang="en-US" alt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9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2B7E-C4E8-4582-8D38-20909ECC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9" y="293513"/>
            <a:ext cx="8426741" cy="2054666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How do we ensure annual Economic Impact goals are met? 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sz="3600" b="1" u="sng" dirty="0"/>
              <a:t>LENDER RELATIONSHIPS ARE IMPORTANT!!!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7BD7FA-35A8-4987-9888-C810F9613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612718"/>
              </p:ext>
            </p:extLst>
          </p:nvPr>
        </p:nvGraphicFramePr>
        <p:xfrm>
          <a:off x="2662917" y="2267712"/>
          <a:ext cx="3621024" cy="341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60059" y="5476449"/>
            <a:ext cx="3452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Beneficial, Value Added Relationships with Lenders, Local Gov’t, Chambers, and Other Small Business Orgs. in Our Region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115507" y="5472594"/>
            <a:ext cx="2771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Efficiently/Effectively covering our 7 parish region with resources provided!</a:t>
            </a:r>
          </a:p>
        </p:txBody>
      </p:sp>
    </p:spTree>
    <p:extLst>
      <p:ext uri="{BB962C8B-B14F-4D97-AF65-F5344CB8AC3E}">
        <p14:creationId xmlns:p14="http://schemas.microsoft.com/office/powerpoint/2010/main" val="240473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4869127-0684-54DF-8F55-381101FD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8001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EFDA89-C720-FD0C-5D5D-ED1D7D7D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129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10BE18AB-977E-A96A-C476-42A474D6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470"/>
            <a:ext cx="7924800" cy="61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Partnerships are critical to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Supporting client success!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Our Partners: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9854DB38-D60D-D307-F12D-4DF04A796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0788"/>
            <a:ext cx="505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 partnership program with the U.S. Small Business Administration, Louisiana Economic Development and participating universities</a:t>
            </a:r>
          </a:p>
        </p:txBody>
      </p:sp>
      <p:pic>
        <p:nvPicPr>
          <p:cNvPr id="11270" name="Picture 1">
            <a:extLst>
              <a:ext uri="{FF2B5EF4-FFF2-40B4-BE49-F238E27FC236}">
                <a16:creationId xmlns:a16="http://schemas.microsoft.com/office/drawing/2014/main" id="{D2563F64-A24D-5875-79F0-9FFAD7B5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943600"/>
            <a:ext cx="31988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42B42F-B7A9-CE31-1CAC-69B2BCDF6FAD}"/>
              </a:ext>
            </a:extLst>
          </p:cNvPr>
          <p:cNvSpPr/>
          <p:nvPr/>
        </p:nvSpPr>
        <p:spPr>
          <a:xfrm>
            <a:off x="1334937" y="1684015"/>
            <a:ext cx="6702725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eaLnBrk="1" hangingPunct="1"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SBA Resource Partners &amp; SBA District Office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defTabSz="457200" eaLnBrk="1" hangingPunct="1"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Local Partners </a:t>
            </a:r>
          </a:p>
          <a:p>
            <a:pPr defTabSz="457200" eaLnBrk="1" hangingPunct="1">
              <a:spcBef>
                <a:spcPts val="1000"/>
              </a:spcBef>
              <a:buClr>
                <a:srgbClr val="FFC000"/>
              </a:buClr>
              <a:buSzPct val="80000"/>
              <a:tabLst>
                <a:tab pos="463550" algn="l"/>
              </a:tabLst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*Chambers of Commerce</a:t>
            </a:r>
          </a:p>
          <a:p>
            <a:pPr defTabSz="457200" eaLnBrk="1" hangingPunct="1">
              <a:spcBef>
                <a:spcPts val="1000"/>
              </a:spcBef>
              <a:buClr>
                <a:srgbClr val="FFC000"/>
              </a:buClr>
              <a:buSzPct val="80000"/>
              <a:tabLst>
                <a:tab pos="463550" algn="l"/>
              </a:tabLst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Local Banks</a:t>
            </a:r>
          </a:p>
          <a:p>
            <a:pPr defTabSz="457200" eaLnBrk="1" hangingPunct="1">
              <a:spcBef>
                <a:spcPts val="1000"/>
              </a:spcBef>
              <a:buClr>
                <a:srgbClr val="FFC000"/>
              </a:buClr>
              <a:buSzPct val="80000"/>
              <a:tabLst>
                <a:tab pos="463550" algn="l"/>
              </a:tabLst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	*APEX</a:t>
            </a:r>
          </a:p>
          <a:p>
            <a:pPr defTabSz="457200" eaLnBrk="1" hangingPunct="1">
              <a:spcBef>
                <a:spcPts val="1000"/>
              </a:spcBef>
              <a:buClr>
                <a:srgbClr val="FFC000"/>
              </a:buClr>
              <a:buSzPct val="80000"/>
              <a:tabLst>
                <a:tab pos="463550" algn="l"/>
              </a:tabLst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EAP</a:t>
            </a:r>
          </a:p>
          <a:p>
            <a:pPr>
              <a:spcBef>
                <a:spcPts val="1000"/>
              </a:spcBef>
              <a:buClr>
                <a:srgbClr val="FFC000"/>
              </a:buClr>
              <a:buSzPct val="80000"/>
              <a:tabLst>
                <a:tab pos="463550" algn="l"/>
              </a:tabLst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</a:t>
            </a:r>
            <a:r>
              <a:rPr lang="en-US" alt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Cohab</a:t>
            </a:r>
            <a:endParaRPr lang="en-US" alt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defTabSz="457200" eaLnBrk="1" hangingPunct="1">
              <a:spcBef>
                <a:spcPts val="1000"/>
              </a:spcBef>
              <a:buClr>
                <a:srgbClr val="FFC000"/>
              </a:buClr>
              <a:buSzPct val="80000"/>
              <a:tabLst>
                <a:tab pos="463550" algn="l"/>
              </a:tabLst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*Fair Share</a:t>
            </a:r>
          </a:p>
          <a:p>
            <a:pPr defTabSz="457200" eaLnBrk="1" hangingPunct="1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SzPct val="80000"/>
              <a:tabLst>
                <a:tab pos="463550" algn="l"/>
              </a:tabLst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0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4869127-0684-54DF-8F55-381101FD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8001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EFDA89-C720-FD0C-5D5D-ED1D7D7D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129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10BE18AB-977E-A96A-C476-42A474D6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73" y="163512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TESTIMONIALS</a:t>
            </a:r>
            <a:endParaRPr lang="en-US" altLang="en-US" sz="3800" b="1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9854DB38-D60D-D307-F12D-4DF04A796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0788"/>
            <a:ext cx="505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 partnership program with the U.S. Small Business Administration, Louisiana Economic Development and participating universities</a:t>
            </a:r>
          </a:p>
        </p:txBody>
      </p:sp>
      <p:pic>
        <p:nvPicPr>
          <p:cNvPr id="11270" name="Picture 1">
            <a:extLst>
              <a:ext uri="{FF2B5EF4-FFF2-40B4-BE49-F238E27FC236}">
                <a16:creationId xmlns:a16="http://schemas.microsoft.com/office/drawing/2014/main" id="{D2563F64-A24D-5875-79F0-9FFAD7B5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943600"/>
            <a:ext cx="31988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42B42F-B7A9-CE31-1CAC-69B2BCDF6FAD}"/>
              </a:ext>
            </a:extLst>
          </p:cNvPr>
          <p:cNvSpPr/>
          <p:nvPr/>
        </p:nvSpPr>
        <p:spPr>
          <a:xfrm>
            <a:off x="1129145" y="964079"/>
            <a:ext cx="7086600" cy="62016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“Working with Ms. Flynn at the SBDC was priceless.  Her knowledge and connections helped me with my business expansion.” –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Felton </a:t>
            </a: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Colar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Ergon Construction, LLC.</a:t>
            </a:r>
          </a:p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endParaRPr lang="en-US" altLang="en-US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defTabSz="457200" eaLnBrk="1" hangingPunct="1"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“The SBDC was instrumental in guiding us through the lending process.” –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Bernie Woods, Woods Holding, LLC.</a:t>
            </a:r>
          </a:p>
          <a:p>
            <a:pPr marL="342900" indent="-342900" defTabSz="457200" eaLnBrk="1" hangingPunct="1"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endParaRPr lang="en-US" altLang="en-US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defTabSz="457200" eaLnBrk="1" hangingPunct="1"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“Pamela Jackson, your strategic approach resulted in a business plan and financial projections that is well-structured for our trucking company.  It’s evident that you and the team at SBDC takes great pride in your work and genuinely care about the success of your clients.” –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James and </a:t>
            </a: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Chillon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Caraway, Cajun Creek Transport, LLC</a:t>
            </a:r>
          </a:p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endParaRPr lang="en-US" altLang="en-US" sz="2400" dirty="0">
              <a:solidFill>
                <a:prstClr val="whit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defTabSz="457200" eaLnBrk="1" hangingPunct="1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SzPct val="80000"/>
              <a:buFont typeface="Wingdings" panose="05000000000000000000" pitchFamily="2" charset="2"/>
              <a:buChar char="Ø"/>
              <a:tabLst>
                <a:tab pos="463550" algn="l"/>
              </a:tabLst>
              <a:defRPr/>
            </a:pP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9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052C7975-DE05-33F7-6423-E3146A008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8001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7BD7D72-4254-849A-2B3B-7A1D9DB99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</p:txBody>
      </p:sp>
      <p:sp>
        <p:nvSpPr>
          <p:cNvPr id="109572" name="Text Box 5">
            <a:extLst>
              <a:ext uri="{FF2B5EF4-FFF2-40B4-BE49-F238E27FC236}">
                <a16:creationId xmlns:a16="http://schemas.microsoft.com/office/drawing/2014/main" id="{1789B267-484E-817B-BBEB-05A302CC6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4288"/>
            <a:ext cx="7438845" cy="132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Started on Your Plan!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SUSLA SBDC</a:t>
            </a:r>
            <a:endParaRPr lang="en-US" altLang="en-US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3" name="Text Box 6">
            <a:extLst>
              <a:ext uri="{FF2B5EF4-FFF2-40B4-BE49-F238E27FC236}">
                <a16:creationId xmlns:a16="http://schemas.microsoft.com/office/drawing/2014/main" id="{8D48D530-60BA-5965-3BA5-23B98AA4E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0788"/>
            <a:ext cx="505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 partnership program with the U.S. Small Business Administration, Louisiana Economic Development and participating </a:t>
            </a:r>
            <a:r>
              <a:rPr lang="en-US" altLang="en-US" sz="1200" dirty="0" smtClean="0">
                <a:latin typeface="Arial" panose="020B0604020202020204" pitchFamily="34" charset="0"/>
              </a:rPr>
              <a:t>universities.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109574" name="Picture 1">
            <a:extLst>
              <a:ext uri="{FF2B5EF4-FFF2-40B4-BE49-F238E27FC236}">
                <a16:creationId xmlns:a16="http://schemas.microsoft.com/office/drawing/2014/main" id="{AFDA93F9-3F7A-E751-014E-C2783705F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943600"/>
            <a:ext cx="31988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EFD32C-FF52-CB53-2D7A-BD46D955D6DA}"/>
              </a:ext>
            </a:extLst>
          </p:cNvPr>
          <p:cNvSpPr/>
          <p:nvPr/>
        </p:nvSpPr>
        <p:spPr>
          <a:xfrm>
            <a:off x="470779" y="1274763"/>
            <a:ext cx="8184333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endParaRPr lang="en-US" sz="2200" b="1" dirty="0" smtClean="0">
              <a:latin typeface="Century Gothic"/>
              <a:ea typeface="+mj-ea"/>
              <a:cs typeface="+mj-cs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en-US" sz="2200" b="1" u="sng" dirty="0" smtClean="0">
                <a:latin typeface="Century Gothic"/>
                <a:ea typeface="+mj-ea"/>
                <a:cs typeface="+mj-cs"/>
              </a:rPr>
              <a:t>318-670-9700</a:t>
            </a:r>
            <a:r>
              <a:rPr lang="en-US" sz="2200" b="1" dirty="0" smtClean="0">
                <a:latin typeface="Century Gothic"/>
                <a:ea typeface="+mj-ea"/>
                <a:cs typeface="+mj-cs"/>
              </a:rPr>
              <a:t> </a:t>
            </a:r>
            <a:r>
              <a:rPr lang="en-US" sz="2200" b="1" dirty="0">
                <a:latin typeface="Century Gothic"/>
                <a:ea typeface="+mj-ea"/>
                <a:cs typeface="+mj-cs"/>
              </a:rPr>
              <a:t>or </a:t>
            </a:r>
            <a:endParaRPr lang="en-US" sz="2200" b="1" dirty="0" smtClean="0">
              <a:latin typeface="Century Gothic"/>
              <a:ea typeface="+mj-ea"/>
              <a:cs typeface="+mj-cs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en-US" sz="2200" b="1" dirty="0" smtClean="0">
                <a:latin typeface="Century Gothic"/>
                <a:ea typeface="+mj-ea"/>
                <a:cs typeface="+mj-cs"/>
              </a:rPr>
              <a:t>visit </a:t>
            </a:r>
            <a:r>
              <a:rPr lang="en-US" sz="2200" b="1" dirty="0">
                <a:latin typeface="Century Gothic"/>
                <a:ea typeface="+mj-ea"/>
                <a:cs typeface="+mj-cs"/>
              </a:rPr>
              <a:t>our website </a:t>
            </a:r>
            <a:r>
              <a:rPr lang="en-US" sz="2200" b="1" dirty="0" smtClean="0">
                <a:latin typeface="Century Gothic"/>
                <a:ea typeface="+mj-ea"/>
                <a:cs typeface="+mj-cs"/>
              </a:rPr>
              <a:t>at</a:t>
            </a:r>
            <a:endParaRPr lang="en-US" sz="2200" b="1" dirty="0">
              <a:latin typeface="Century Gothic"/>
              <a:ea typeface="+mj-ea"/>
              <a:cs typeface="+mj-cs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en-US" sz="3000" b="1" dirty="0">
                <a:latin typeface="Century Gothic" panose="020B0502020202020204" pitchFamily="34" charset="0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www.lsbdc.org</a:t>
            </a:r>
            <a:endParaRPr lang="en-US" sz="3000" b="1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endParaRPr lang="en-US" sz="3000" b="1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indent="-342900" algn="ctr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r>
              <a:rPr lang="en-US" sz="3700" dirty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QUESTIONS ????</a:t>
            </a:r>
          </a:p>
        </p:txBody>
      </p:sp>
    </p:spTree>
    <p:extLst>
      <p:ext uri="{BB962C8B-B14F-4D97-AF65-F5344CB8AC3E}">
        <p14:creationId xmlns:p14="http://schemas.microsoft.com/office/powerpoint/2010/main" val="40644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" y="437543"/>
            <a:ext cx="3793125" cy="934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48" y="580721"/>
            <a:ext cx="33655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3" y="2073381"/>
            <a:ext cx="3664842" cy="3130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8255" y="2826327"/>
            <a:ext cx="3449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Shannon Levingston</a:t>
            </a:r>
          </a:p>
          <a:p>
            <a:r>
              <a:rPr lang="en-US" sz="2800" b="1" dirty="0" smtClean="0"/>
              <a:t>Training Coordinator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4676145"/>
            <a:ext cx="1567260" cy="19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8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" y="437543"/>
            <a:ext cx="3793125" cy="934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48" y="580721"/>
            <a:ext cx="33655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2082645"/>
            <a:ext cx="3283527" cy="3941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7133" y="2360814"/>
            <a:ext cx="4540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MEET OUR TEAM</a:t>
            </a:r>
          </a:p>
          <a:p>
            <a:endParaRPr lang="en-US" sz="2800" b="1" dirty="0"/>
          </a:p>
          <a:p>
            <a:r>
              <a:rPr lang="en-US" sz="2400" b="1" dirty="0" smtClean="0"/>
              <a:t>Amanda Flynn, Director</a:t>
            </a:r>
          </a:p>
          <a:p>
            <a:r>
              <a:rPr lang="en-US" sz="2400" b="1" dirty="0" smtClean="0"/>
              <a:t>Pamela Jackson, Business Advisor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4676145"/>
            <a:ext cx="1567260" cy="19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5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14" y="997376"/>
            <a:ext cx="5591260" cy="2974550"/>
          </a:xfr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0050" y="4562218"/>
            <a:ext cx="814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>
                <a:latin typeface="Arial Black" panose="020B0A04020102020204" pitchFamily="34" charset="0"/>
              </a:rPr>
              <a:t>America’s SBDC represents America’s nationwide network of Small Business Development Centers (SBDCs) – the most comprehensive small business assistance network in the United States and its territories.</a:t>
            </a:r>
          </a:p>
        </p:txBody>
      </p:sp>
    </p:spTree>
    <p:extLst>
      <p:ext uri="{BB962C8B-B14F-4D97-AF65-F5344CB8AC3E}">
        <p14:creationId xmlns:p14="http://schemas.microsoft.com/office/powerpoint/2010/main" val="241210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4869127-0684-54DF-8F55-381101FD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8001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EFDA89-C720-FD0C-5D5D-ED1D7D7D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129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10BE18AB-977E-A96A-C476-42A474D6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470"/>
            <a:ext cx="7924800" cy="6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Overview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Established by Congress in 1980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800" b="1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Leverage federal, state and higher education resources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800" b="1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62 programs operating in 50 states and US territories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800" b="1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Provide business advising for entrepreneurs and small business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owners at all stages of development and in all sectors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800" b="1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Provide access to world class research for decision making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b="1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Accredited Organization</a:t>
            </a:r>
            <a:endParaRPr lang="en-US" altLang="en-US" sz="1800" b="1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9854DB38-D60D-D307-F12D-4DF04A796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0788"/>
            <a:ext cx="505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 partnership program with the U.S. Small Business Administration, Louisiana Economic Development and participating universities</a:t>
            </a:r>
          </a:p>
        </p:txBody>
      </p:sp>
      <p:pic>
        <p:nvPicPr>
          <p:cNvPr id="11270" name="Picture 1">
            <a:extLst>
              <a:ext uri="{FF2B5EF4-FFF2-40B4-BE49-F238E27FC236}">
                <a16:creationId xmlns:a16="http://schemas.microsoft.com/office/drawing/2014/main" id="{D2563F64-A24D-5875-79F0-9FFAD7B5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943600"/>
            <a:ext cx="31988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7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81354"/>
            <a:ext cx="8956431" cy="1450757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sz="3600" u="sng" dirty="0">
                <a:latin typeface="Arial Black" panose="020B0A04020102020204" pitchFamily="34" charset="0"/>
              </a:rPr>
              <a:t>SUSLA SBDC - Funding Partners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ED48-EDCD-9949-A77A-7F6579F7C08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346" y="2446637"/>
            <a:ext cx="2602167" cy="1860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42" y="2870019"/>
            <a:ext cx="33655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76" y="4587531"/>
            <a:ext cx="5373624" cy="17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601" y="274638"/>
            <a:ext cx="8708768" cy="996022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latin typeface="Arial Black" panose="020B0A04020102020204" pitchFamily="34" charset="0"/>
              </a:rPr>
              <a:t>SUSLA SBDC – </a:t>
            </a:r>
            <a:br>
              <a:rPr lang="en-US" sz="3600" b="1" u="sng" dirty="0">
                <a:latin typeface="Arial Black" panose="020B0A04020102020204" pitchFamily="34" charset="0"/>
              </a:rPr>
            </a:br>
            <a:r>
              <a:rPr lang="en-US" sz="3600" b="1" u="sng" dirty="0">
                <a:latin typeface="Arial Black" panose="020B0A04020102020204" pitchFamily="34" charset="0"/>
              </a:rPr>
              <a:t>Territory/Parishes Served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F78A9-CD6E-4A29-AD90-13F433F18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85" y="2326458"/>
            <a:ext cx="4194194" cy="3495161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6B219CB-4661-4325-ADCE-CB318DC2B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592692"/>
              </p:ext>
            </p:extLst>
          </p:nvPr>
        </p:nvGraphicFramePr>
        <p:xfrm>
          <a:off x="939800" y="1757619"/>
          <a:ext cx="187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935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Arial Black" panose="020B0A04020102020204" pitchFamily="34" charset="0"/>
              </a:rPr>
              <a:t>SUSLA SBDC - Services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6" b="36248"/>
          <a:stretch/>
        </p:blipFill>
        <p:spPr>
          <a:xfrm>
            <a:off x="688815" y="3658341"/>
            <a:ext cx="2819400" cy="691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47" y="1754944"/>
            <a:ext cx="3360988" cy="1083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12" y="5168848"/>
            <a:ext cx="3360988" cy="108389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83294452"/>
              </p:ext>
            </p:extLst>
          </p:nvPr>
        </p:nvGraphicFramePr>
        <p:xfrm>
          <a:off x="4926405" y="2436903"/>
          <a:ext cx="3760395" cy="300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Oval 8"/>
          <p:cNvSpPr/>
          <p:nvPr/>
        </p:nvSpPr>
        <p:spPr>
          <a:xfrm>
            <a:off x="6112902" y="3461896"/>
            <a:ext cx="1421359" cy="1205354"/>
          </a:xfrm>
          <a:prstGeom prst="ellipse">
            <a:avLst/>
          </a:prstGeom>
          <a:solidFill>
            <a:srgbClr val="FFED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5922" y="3711456"/>
            <a:ext cx="1455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SMALL BUSINESS</a:t>
            </a:r>
          </a:p>
        </p:txBody>
      </p:sp>
    </p:spTree>
    <p:extLst>
      <p:ext uri="{BB962C8B-B14F-4D97-AF65-F5344CB8AC3E}">
        <p14:creationId xmlns:p14="http://schemas.microsoft.com/office/powerpoint/2010/main" val="147497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4869127-0684-54DF-8F55-381101FD1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8001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99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EFDA89-C720-FD0C-5D5D-ED1D7D7D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129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>
              <a:latin typeface="Microsoft Sans Serif" panose="020B0604020202020204" pitchFamily="34" charset="0"/>
              <a:ea typeface="GungsuhChe" panose="020B0503020000020004" pitchFamily="49" charset="-127"/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10BE18AB-977E-A96A-C476-42A474D6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470"/>
            <a:ext cx="7924800" cy="5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What We Provide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Business Advising				Start-Up Assistance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Accounting 						Tax Planning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Budget Planning					*Technology/Computers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Cash Flow Management		Market Research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Customer Relations				Business Plan Development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*</a:t>
            </a:r>
            <a:r>
              <a:rPr lang="en-US" altLang="en-US" b="1" dirty="0" err="1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eCommerce</a:t>
            </a: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						Marketing Strategy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Franchising						Training Workshops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Government contracting		Cybersecurity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Managing a Business			Loan Package Development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Human Resources &amp;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Organizational Development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6">
            <a:extLst>
              <a:ext uri="{FF2B5EF4-FFF2-40B4-BE49-F238E27FC236}">
                <a16:creationId xmlns:a16="http://schemas.microsoft.com/office/drawing/2014/main" id="{9854DB38-D60D-D307-F12D-4DF04A796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6300788"/>
            <a:ext cx="505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A partnership program with the U.S. Small Business Administration, Louisiana Economic Development and participating universities</a:t>
            </a:r>
          </a:p>
        </p:txBody>
      </p:sp>
      <p:pic>
        <p:nvPicPr>
          <p:cNvPr id="11270" name="Picture 1">
            <a:extLst>
              <a:ext uri="{FF2B5EF4-FFF2-40B4-BE49-F238E27FC236}">
                <a16:creationId xmlns:a16="http://schemas.microsoft.com/office/drawing/2014/main" id="{D2563F64-A24D-5875-79F0-9FFAD7B5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943600"/>
            <a:ext cx="31988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99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38497ED080AF4883CFB5DA96715AF9" ma:contentTypeVersion="4" ma:contentTypeDescription="Create a new document." ma:contentTypeScope="" ma:versionID="ce049cd61ce48f02cb2624b90ae244ca">
  <xsd:schema xmlns:xsd="http://www.w3.org/2001/XMLSchema" xmlns:xs="http://www.w3.org/2001/XMLSchema" xmlns:p="http://schemas.microsoft.com/office/2006/metadata/properties" xmlns:ns2="cbe7605e-3c7c-46e5-a524-d171491a353e" xmlns:ns3="b6b3c814-14c2-47e1-ab5b-e1281a3e96a9" targetNamespace="http://schemas.microsoft.com/office/2006/metadata/properties" ma:root="true" ma:fieldsID="27f555c2ae81730cff77683ba523e0e5" ns2:_="" ns3:_="">
    <xsd:import namespace="cbe7605e-3c7c-46e5-a524-d171491a353e"/>
    <xsd:import namespace="b6b3c814-14c2-47e1-ab5b-e1281a3e96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7605e-3c7c-46e5-a524-d171491a3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3c814-14c2-47e1-ab5b-e1281a3e96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e7605e-3c7c-46e5-a524-d171491a353e">
      <UserInfo>
        <DisplayName>Collins, Judith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345CC8A-720C-4CD9-8B31-E0A25DC325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e7605e-3c7c-46e5-a524-d171491a353e"/>
    <ds:schemaRef ds:uri="b6b3c814-14c2-47e1-ab5b-e1281a3e9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25671A-634B-47DD-A9F3-B19DBB3E35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2FE7B9-355C-4206-A05C-46BCC80B245D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cbe7605e-3c7c-46e5-a524-d171491a353e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6b3c814-14c2-47e1-ab5b-e1281a3e96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3982</TotalTime>
  <Words>851</Words>
  <Application>Microsoft Office PowerPoint</Application>
  <PresentationFormat>On-screen Show (4:3)</PresentationFormat>
  <Paragraphs>204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GungsuhChe</vt:lpstr>
      <vt:lpstr>Microsoft Sans Serif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SUSLA SBDC - Funding Partners</vt:lpstr>
      <vt:lpstr>SUSLA SBDC –  Territory/Parishes Served</vt:lpstr>
      <vt:lpstr>SUSLA SBDC - Services</vt:lpstr>
      <vt:lpstr>PowerPoint Presentation</vt:lpstr>
      <vt:lpstr>SUSLA SBDC – Client Services</vt:lpstr>
      <vt:lpstr>CLIENT TYPES  PRE-VENTURE &amp; STARTUPS</vt:lpstr>
      <vt:lpstr>PowerPoint Presentation</vt:lpstr>
      <vt:lpstr>PowerPoint Presentation</vt:lpstr>
      <vt:lpstr>PowerPoint Presentation</vt:lpstr>
      <vt:lpstr>How do we ensure annual Economic Impact goals are met?  LENDER RELATIONSHIPS ARE IMPORTANT!!!</vt:lpstr>
      <vt:lpstr>PowerPoint Presentation</vt:lpstr>
      <vt:lpstr>PowerPoint Presentation</vt:lpstr>
      <vt:lpstr>PowerPoint Presentation</vt:lpstr>
    </vt:vector>
  </TitlesOfParts>
  <Company>Independent Artists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Prepared</dc:title>
  <dc:creator>Office 2004 Test Drive User</dc:creator>
  <cp:lastModifiedBy>Shannon Levingston</cp:lastModifiedBy>
  <cp:revision>137</cp:revision>
  <cp:lastPrinted>2024-09-24T21:13:40Z</cp:lastPrinted>
  <dcterms:created xsi:type="dcterms:W3CDTF">2012-05-08T00:07:34Z</dcterms:created>
  <dcterms:modified xsi:type="dcterms:W3CDTF">2024-09-25T15:06:30Z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0x010100E738497ED080AF4883CFB5DA96715AF9</vt:lpwstr>
  </property>
</Properties>
</file>